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62" r:id="rId4"/>
    <p:sldId id="267" r:id="rId5"/>
    <p:sldId id="268" r:id="rId6"/>
    <p:sldId id="269" r:id="rId7"/>
    <p:sldId id="270" r:id="rId8"/>
    <p:sldId id="291" r:id="rId9"/>
    <p:sldId id="286" r:id="rId10"/>
    <p:sldId id="288" r:id="rId11"/>
    <p:sldId id="287" r:id="rId12"/>
    <p:sldId id="289" r:id="rId13"/>
    <p:sldId id="290" r:id="rId14"/>
    <p:sldId id="292" r:id="rId15"/>
    <p:sldId id="293" r:id="rId16"/>
    <p:sldId id="294" r:id="rId17"/>
    <p:sldId id="295" r:id="rId18"/>
    <p:sldId id="296" r:id="rId19"/>
    <p:sldId id="297" r:id="rId20"/>
    <p:sldId id="298" r:id="rId21"/>
    <p:sldId id="299" r:id="rId22"/>
    <p:sldId id="300" r:id="rId23"/>
    <p:sldId id="301" r:id="rId24"/>
    <p:sldId id="302" r:id="rId25"/>
    <p:sldId id="303" r:id="rId26"/>
  </p:sldIdLst>
  <p:sldSz cx="18288000" cy="10287000"/>
  <p:notesSz cx="6858000" cy="9144000"/>
  <p:embeddedFontLst>
    <p:embeddedFont>
      <p:font typeface="Arimo Bold" panose="020B0604020202020204" charset="0"/>
      <p:regular r:id="rId27"/>
    </p:embeddedFont>
    <p:embeddedFont>
      <p:font typeface="Glacial Indifference Bold" panose="020B0604020202020204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166" b="-9166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0" y="1007108"/>
            <a:ext cx="14380468" cy="1254746"/>
          </a:xfrm>
          <a:custGeom>
            <a:avLst/>
            <a:gdLst/>
            <a:ahLst/>
            <a:cxnLst/>
            <a:rect l="l" t="t" r="r" b="b"/>
            <a:pathLst>
              <a:path w="14380468" h="1254746">
                <a:moveTo>
                  <a:pt x="0" y="0"/>
                </a:moveTo>
                <a:lnTo>
                  <a:pt x="14380468" y="0"/>
                </a:lnTo>
                <a:lnTo>
                  <a:pt x="14380468" y="1254746"/>
                </a:lnTo>
                <a:lnTo>
                  <a:pt x="0" y="12547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7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250763" b="-262392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TextBox 5"/>
          <p:cNvSpPr txBox="1"/>
          <p:nvPr/>
        </p:nvSpPr>
        <p:spPr>
          <a:xfrm>
            <a:off x="152400" y="1073783"/>
            <a:ext cx="13487400" cy="974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590"/>
              </a:lnSpc>
            </a:pPr>
            <a:r>
              <a:rPr lang="en-US" sz="6900" b="1" dirty="0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MEZOPOTAMYA</a:t>
            </a:r>
            <a:r>
              <a:rPr lang="tr-TR" sz="6900" b="1" dirty="0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</a:t>
            </a:r>
            <a:r>
              <a:rPr lang="en-US" sz="6900" b="1" dirty="0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MEDENİYETLERİ</a:t>
            </a: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52457E36-8D47-3686-8800-5464DCA39EFD}"/>
              </a:ext>
            </a:extLst>
          </p:cNvPr>
          <p:cNvSpPr/>
          <p:nvPr/>
        </p:nvSpPr>
        <p:spPr>
          <a:xfrm>
            <a:off x="381000" y="8191500"/>
            <a:ext cx="7086600" cy="1676400"/>
          </a:xfrm>
          <a:prstGeom prst="roundRect">
            <a:avLst/>
          </a:prstGeom>
          <a:solidFill>
            <a:srgbClr val="CC333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4400" b="1" dirty="0"/>
              <a:t>Hazırlayan: Furkan KAYHAN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8287999" cy="10287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" y="3039510"/>
            <a:ext cx="91439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etin kutusu 2">
            <a:extLst>
              <a:ext uri="{FF2B5EF4-FFF2-40B4-BE49-F238E27FC236}">
                <a16:creationId xmlns:a16="http://schemas.microsoft.com/office/drawing/2014/main" id="{80A1FCE3-236E-F681-C161-B3B7641F7439}"/>
              </a:ext>
            </a:extLst>
          </p:cNvPr>
          <p:cNvSpPr txBox="1"/>
          <p:nvPr/>
        </p:nvSpPr>
        <p:spPr>
          <a:xfrm>
            <a:off x="1439697" y="1409701"/>
            <a:ext cx="7200900" cy="16298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/>
                </a:solidFill>
              </a:rPr>
              <a:t>Kil tablet </a:t>
            </a:r>
            <a:r>
              <a:rPr lang="en-US" sz="3000" dirty="0" err="1">
                <a:solidFill>
                  <a:schemeClr val="bg1"/>
                </a:solidFill>
              </a:rPr>
              <a:t>üzerine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yazdıkları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b="1" dirty="0" err="1">
                <a:solidFill>
                  <a:srgbClr val="FF0000"/>
                </a:solidFill>
              </a:rPr>
              <a:t>Gılgamış</a:t>
            </a:r>
            <a:r>
              <a:rPr lang="en-US" sz="3000" b="1" dirty="0">
                <a:solidFill>
                  <a:srgbClr val="FF0000"/>
                </a:solidFill>
              </a:rPr>
              <a:t> </a:t>
            </a:r>
            <a:r>
              <a:rPr lang="en-US" sz="3000" b="1" dirty="0" err="1">
                <a:solidFill>
                  <a:srgbClr val="FF0000"/>
                </a:solidFill>
              </a:rPr>
              <a:t>destanı</a:t>
            </a:r>
            <a:r>
              <a:rPr lang="en-US" sz="3000" b="1" dirty="0">
                <a:solidFill>
                  <a:srgbClr val="FF0000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tarihteki</a:t>
            </a:r>
            <a:r>
              <a:rPr lang="en-US" sz="3000" dirty="0">
                <a:solidFill>
                  <a:schemeClr val="bg1"/>
                </a:solidFill>
              </a:rPr>
              <a:t> ilk </a:t>
            </a:r>
            <a:r>
              <a:rPr lang="en-US" sz="3000" dirty="0" err="1">
                <a:solidFill>
                  <a:schemeClr val="bg1"/>
                </a:solidFill>
              </a:rPr>
              <a:t>yazılı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destandır</a:t>
            </a:r>
            <a:endParaRPr lang="en-US" sz="3000" dirty="0">
              <a:solidFill>
                <a:schemeClr val="bg1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000" dirty="0">
              <a:solidFill>
                <a:schemeClr val="bg1"/>
              </a:solidFill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873D58F2-9C12-8031-1109-1AB7AE2909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8659" y="5609542"/>
            <a:ext cx="5032286" cy="4176798"/>
          </a:xfrm>
          <a:prstGeom prst="rect">
            <a:avLst/>
          </a:prstGeo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87417AF-190E-4D6E-AFA6-7D3E84B0B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47404" y="274288"/>
            <a:ext cx="5994392" cy="476624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87CBA487-7FBA-3479-B35F-8CA2A84E8B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6" r="10256"/>
          <a:stretch/>
        </p:blipFill>
        <p:spPr>
          <a:xfrm>
            <a:off x="10169246" y="587207"/>
            <a:ext cx="4950707" cy="4176798"/>
          </a:xfrm>
          <a:prstGeom prst="rect">
            <a:avLst/>
          </a:prstGeo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0B30ED8-273E-4C07-8568-2FE5CC5C48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37606" y="5314819"/>
            <a:ext cx="5994392" cy="476624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E5540699-A968-2A68-5578-B82EEDE27807}"/>
              </a:ext>
            </a:extLst>
          </p:cNvPr>
          <p:cNvSpPr txBox="1"/>
          <p:nvPr/>
        </p:nvSpPr>
        <p:spPr>
          <a:xfrm>
            <a:off x="2968346" y="7247489"/>
            <a:ext cx="7200900" cy="16298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3000" b="1" dirty="0" err="1">
                <a:solidFill>
                  <a:srgbClr val="FF0000"/>
                </a:solidFill>
              </a:rPr>
              <a:t>URUKAGiNA</a:t>
            </a:r>
            <a:r>
              <a:rPr lang="tr-TR" sz="3000" b="1" dirty="0">
                <a:solidFill>
                  <a:srgbClr val="FF0000"/>
                </a:solidFill>
              </a:rPr>
              <a:t> </a:t>
            </a:r>
            <a:r>
              <a:rPr lang="tr-TR" sz="3000" b="1" dirty="0" err="1">
                <a:solidFill>
                  <a:srgbClr val="FF0000"/>
                </a:solidFill>
              </a:rPr>
              <a:t>KANUNLARI’nı</a:t>
            </a:r>
            <a:r>
              <a:rPr lang="tr-TR" sz="3000" b="1" dirty="0">
                <a:solidFill>
                  <a:srgbClr val="FF0000"/>
                </a:solidFill>
              </a:rPr>
              <a:t> </a:t>
            </a:r>
            <a:r>
              <a:rPr lang="tr-TR" sz="3000" dirty="0">
                <a:solidFill>
                  <a:schemeClr val="bg1"/>
                </a:solidFill>
              </a:rPr>
              <a:t>yazarak tarihteki ilk yazılı kanunları çıkarmışlardır.</a:t>
            </a:r>
            <a:endParaRPr lang="en-US" sz="3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812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 descr="giyim, kişi, şahıs, iç mekan, masa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0B2BFE7D-CD43-DE68-BA8D-AC7BBF8C2B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68" r="-1" b="-1"/>
          <a:stretch>
            <a:fillRect/>
          </a:stretch>
        </p:blipFill>
        <p:spPr>
          <a:xfrm>
            <a:off x="5823855" y="10"/>
            <a:ext cx="12464143" cy="10286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3737881-458F-40AD-B72B-B57D267DC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" y="-1"/>
            <a:ext cx="6872291" cy="10287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2967126-346F-41EA-982D-63D8EBB60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" y="-1"/>
              <a:ext cx="4572002" cy="6858002"/>
            </a:xfrm>
            <a:custGeom>
              <a:avLst/>
              <a:gdLst>
                <a:gd name="connsiteX0" fmla="*/ 4214994 w 4572002"/>
                <a:gd name="connsiteY0" fmla="*/ 6564620 h 6858002"/>
                <a:gd name="connsiteX1" fmla="*/ 4214994 w 4572002"/>
                <a:gd name="connsiteY1" fmla="*/ 6564621 h 6858002"/>
                <a:gd name="connsiteX2" fmla="*/ 4237474 w 4572002"/>
                <a:gd name="connsiteY2" fmla="*/ 6588626 h 6858002"/>
                <a:gd name="connsiteX3" fmla="*/ 4254096 w 4572002"/>
                <a:gd name="connsiteY3" fmla="*/ 6625225 h 6858002"/>
                <a:gd name="connsiteX4" fmla="*/ 4247001 w 4572002"/>
                <a:gd name="connsiteY4" fmla="*/ 6662540 h 6858002"/>
                <a:gd name="connsiteX5" fmla="*/ 4247000 w 4572002"/>
                <a:gd name="connsiteY5" fmla="*/ 6662541 h 6858002"/>
                <a:gd name="connsiteX6" fmla="*/ 4246999 w 4572002"/>
                <a:gd name="connsiteY6" fmla="*/ 6662544 h 6858002"/>
                <a:gd name="connsiteX7" fmla="*/ 4235550 w 4572002"/>
                <a:gd name="connsiteY7" fmla="*/ 6683027 h 6858002"/>
                <a:gd name="connsiteX8" fmla="*/ 4232403 w 4572002"/>
                <a:gd name="connsiteY8" fmla="*/ 6702976 h 6858002"/>
                <a:gd name="connsiteX9" fmla="*/ 4232403 w 4572002"/>
                <a:gd name="connsiteY9" fmla="*/ 6702977 h 6858002"/>
                <a:gd name="connsiteX10" fmla="*/ 4246238 w 4572002"/>
                <a:gd name="connsiteY10" fmla="*/ 6742553 h 6858002"/>
                <a:gd name="connsiteX11" fmla="*/ 4246239 w 4572002"/>
                <a:gd name="connsiteY11" fmla="*/ 6742555 h 6858002"/>
                <a:gd name="connsiteX12" fmla="*/ 4265716 w 4572002"/>
                <a:gd name="connsiteY12" fmla="*/ 6812062 h 6858002"/>
                <a:gd name="connsiteX13" fmla="*/ 4265717 w 4572002"/>
                <a:gd name="connsiteY13" fmla="*/ 6812064 h 6858002"/>
                <a:gd name="connsiteX14" fmla="*/ 4265717 w 4572002"/>
                <a:gd name="connsiteY14" fmla="*/ 6812063 h 6858002"/>
                <a:gd name="connsiteX15" fmla="*/ 4265716 w 4572002"/>
                <a:gd name="connsiteY15" fmla="*/ 6812062 h 6858002"/>
                <a:gd name="connsiteX16" fmla="*/ 4260942 w 4572002"/>
                <a:gd name="connsiteY16" fmla="*/ 6776800 h 6858002"/>
                <a:gd name="connsiteX17" fmla="*/ 4246239 w 4572002"/>
                <a:gd name="connsiteY17" fmla="*/ 6742555 h 6858002"/>
                <a:gd name="connsiteX18" fmla="*/ 4246238 w 4572002"/>
                <a:gd name="connsiteY18" fmla="*/ 6742552 h 6858002"/>
                <a:gd name="connsiteX19" fmla="*/ 4232403 w 4572002"/>
                <a:gd name="connsiteY19" fmla="*/ 6702976 h 6858002"/>
                <a:gd name="connsiteX20" fmla="*/ 4246999 w 4572002"/>
                <a:gd name="connsiteY20" fmla="*/ 6662544 h 6858002"/>
                <a:gd name="connsiteX21" fmla="*/ 4247000 w 4572002"/>
                <a:gd name="connsiteY21" fmla="*/ 6662542 h 6858002"/>
                <a:gd name="connsiteX22" fmla="*/ 4247001 w 4572002"/>
                <a:gd name="connsiteY22" fmla="*/ 6662540 h 6858002"/>
                <a:gd name="connsiteX23" fmla="*/ 4254084 w 4572002"/>
                <a:gd name="connsiteY23" fmla="*/ 6645552 h 6858002"/>
                <a:gd name="connsiteX24" fmla="*/ 4254096 w 4572002"/>
                <a:gd name="connsiteY24" fmla="*/ 6625225 h 6858002"/>
                <a:gd name="connsiteX25" fmla="*/ 4254096 w 4572002"/>
                <a:gd name="connsiteY25" fmla="*/ 6625224 h 6858002"/>
                <a:gd name="connsiteX26" fmla="*/ 4237474 w 4572002"/>
                <a:gd name="connsiteY26" fmla="*/ 6588625 h 6858002"/>
                <a:gd name="connsiteX27" fmla="*/ 4295315 w 4572002"/>
                <a:gd name="connsiteY27" fmla="*/ 6438981 h 6858002"/>
                <a:gd name="connsiteX28" fmla="*/ 4275385 w 4572002"/>
                <a:gd name="connsiteY28" fmla="*/ 6463840 h 6858002"/>
                <a:gd name="connsiteX29" fmla="*/ 4275382 w 4572002"/>
                <a:gd name="connsiteY29" fmla="*/ 6463849 h 6858002"/>
                <a:gd name="connsiteX30" fmla="*/ 4261587 w 4572002"/>
                <a:gd name="connsiteY30" fmla="*/ 6513012 h 6858002"/>
                <a:gd name="connsiteX31" fmla="*/ 4242781 w 4572002"/>
                <a:gd name="connsiteY31" fmla="*/ 6546194 h 6858002"/>
                <a:gd name="connsiteX32" fmla="*/ 4242781 w 4572002"/>
                <a:gd name="connsiteY32" fmla="*/ 6546195 h 6858002"/>
                <a:gd name="connsiteX33" fmla="*/ 4259120 w 4572002"/>
                <a:gd name="connsiteY33" fmla="*/ 6521804 h 6858002"/>
                <a:gd name="connsiteX34" fmla="*/ 4261587 w 4572002"/>
                <a:gd name="connsiteY34" fmla="*/ 6513012 h 6858002"/>
                <a:gd name="connsiteX35" fmla="*/ 4264398 w 4572002"/>
                <a:gd name="connsiteY35" fmla="*/ 6508052 h 6858002"/>
                <a:gd name="connsiteX36" fmla="*/ 4275382 w 4572002"/>
                <a:gd name="connsiteY36" fmla="*/ 6463849 h 6858002"/>
                <a:gd name="connsiteX37" fmla="*/ 4275385 w 4572002"/>
                <a:gd name="connsiteY37" fmla="*/ 6463841 h 6858002"/>
                <a:gd name="connsiteX38" fmla="*/ 4295315 w 4572002"/>
                <a:gd name="connsiteY38" fmla="*/ 6438981 h 6858002"/>
                <a:gd name="connsiteX39" fmla="*/ 4381289 w 4572002"/>
                <a:gd name="connsiteY39" fmla="*/ 6365204 h 6858002"/>
                <a:gd name="connsiteX40" fmla="*/ 4380008 w 4572002"/>
                <a:gd name="connsiteY40" fmla="*/ 6387910 h 6858002"/>
                <a:gd name="connsiteX41" fmla="*/ 4378243 w 4572002"/>
                <a:gd name="connsiteY41" fmla="*/ 6391549 h 6858002"/>
                <a:gd name="connsiteX42" fmla="*/ 4370589 w 4572002"/>
                <a:gd name="connsiteY42" fmla="*/ 6407332 h 6858002"/>
                <a:gd name="connsiteX43" fmla="*/ 4370589 w 4572002"/>
                <a:gd name="connsiteY43" fmla="*/ 6407333 h 6858002"/>
                <a:gd name="connsiteX44" fmla="*/ 4378243 w 4572002"/>
                <a:gd name="connsiteY44" fmla="*/ 6391549 h 6858002"/>
                <a:gd name="connsiteX45" fmla="*/ 4380008 w 4572002"/>
                <a:gd name="connsiteY45" fmla="*/ 6387910 h 6858002"/>
                <a:gd name="connsiteX46" fmla="*/ 4142220 w 4572002"/>
                <a:gd name="connsiteY46" fmla="*/ 4221391 h 6858002"/>
                <a:gd name="connsiteX47" fmla="*/ 4142220 w 4572002"/>
                <a:gd name="connsiteY47" fmla="*/ 4221392 h 6858002"/>
                <a:gd name="connsiteX48" fmla="*/ 4147936 w 4572002"/>
                <a:gd name="connsiteY48" fmla="*/ 4253015 h 6858002"/>
                <a:gd name="connsiteX49" fmla="*/ 4187752 w 4572002"/>
                <a:gd name="connsiteY49" fmla="*/ 4324646 h 6858002"/>
                <a:gd name="connsiteX50" fmla="*/ 4196706 w 4572002"/>
                <a:gd name="connsiteY50" fmla="*/ 4363891 h 6858002"/>
                <a:gd name="connsiteX51" fmla="*/ 4195944 w 4572002"/>
                <a:gd name="connsiteY51" fmla="*/ 4482004 h 6858002"/>
                <a:gd name="connsiteX52" fmla="*/ 4135934 w 4572002"/>
                <a:gd name="connsiteY52" fmla="*/ 4659174 h 6858002"/>
                <a:gd name="connsiteX53" fmla="*/ 4127932 w 4572002"/>
                <a:gd name="connsiteY53" fmla="*/ 4677655 h 6858002"/>
                <a:gd name="connsiteX54" fmla="*/ 4118025 w 4572002"/>
                <a:gd name="connsiteY54" fmla="*/ 4767764 h 6858002"/>
                <a:gd name="connsiteX55" fmla="*/ 4116716 w 4572002"/>
                <a:gd name="connsiteY55" fmla="*/ 4800483 h 6858002"/>
                <a:gd name="connsiteX56" fmla="*/ 4116716 w 4572002"/>
                <a:gd name="connsiteY56" fmla="*/ 4800484 h 6858002"/>
                <a:gd name="connsiteX57" fmla="*/ 4131552 w 4572002"/>
                <a:gd name="connsiteY57" fmla="*/ 4828917 h 6858002"/>
                <a:gd name="connsiteX58" fmla="*/ 4153733 w 4572002"/>
                <a:gd name="connsiteY58" fmla="*/ 4863343 h 6858002"/>
                <a:gd name="connsiteX59" fmla="*/ 4161262 w 4572002"/>
                <a:gd name="connsiteY59" fmla="*/ 4889275 h 6858002"/>
                <a:gd name="connsiteX60" fmla="*/ 4159557 w 4572002"/>
                <a:gd name="connsiteY60" fmla="*/ 4912168 h 6858002"/>
                <a:gd name="connsiteX61" fmla="*/ 4158155 w 4572002"/>
                <a:gd name="connsiteY61" fmla="*/ 4933804 h 6858002"/>
                <a:gd name="connsiteX62" fmla="*/ 4158155 w 4572002"/>
                <a:gd name="connsiteY62" fmla="*/ 4933805 h 6858002"/>
                <a:gd name="connsiteX63" fmla="*/ 4162914 w 4572002"/>
                <a:gd name="connsiteY63" fmla="*/ 4952673 h 6858002"/>
                <a:gd name="connsiteX64" fmla="*/ 4165707 w 4572002"/>
                <a:gd name="connsiteY64" fmla="*/ 4957454 h 6858002"/>
                <a:gd name="connsiteX65" fmla="*/ 4166985 w 4572002"/>
                <a:gd name="connsiteY65" fmla="*/ 4961456 h 6858002"/>
                <a:gd name="connsiteX66" fmla="*/ 4182989 w 4572002"/>
                <a:gd name="connsiteY66" fmla="*/ 4987038 h 6858002"/>
                <a:gd name="connsiteX67" fmla="*/ 4209468 w 4572002"/>
                <a:gd name="connsiteY67" fmla="*/ 5041522 h 6858002"/>
                <a:gd name="connsiteX68" fmla="*/ 4216684 w 4572002"/>
                <a:gd name="connsiteY68" fmla="*/ 5072376 h 6858002"/>
                <a:gd name="connsiteX69" fmla="*/ 4222587 w 4572002"/>
                <a:gd name="connsiteY69" fmla="*/ 5087441 h 6858002"/>
                <a:gd name="connsiteX70" fmla="*/ 4235615 w 4572002"/>
                <a:gd name="connsiteY70" fmla="*/ 5133220 h 6858002"/>
                <a:gd name="connsiteX71" fmla="*/ 4235616 w 4572002"/>
                <a:gd name="connsiteY71" fmla="*/ 5133225 h 6858002"/>
                <a:gd name="connsiteX72" fmla="*/ 4228901 w 4572002"/>
                <a:gd name="connsiteY72" fmla="*/ 5166113 h 6858002"/>
                <a:gd name="connsiteX73" fmla="*/ 4228901 w 4572002"/>
                <a:gd name="connsiteY73" fmla="*/ 5166114 h 6858002"/>
                <a:gd name="connsiteX74" fmla="*/ 4229593 w 4572002"/>
                <a:gd name="connsiteY74" fmla="*/ 5172091 h 6858002"/>
                <a:gd name="connsiteX75" fmla="*/ 4232139 w 4572002"/>
                <a:gd name="connsiteY75" fmla="*/ 5179068 h 6858002"/>
                <a:gd name="connsiteX76" fmla="*/ 4231973 w 4572002"/>
                <a:gd name="connsiteY76" fmla="*/ 5229434 h 6858002"/>
                <a:gd name="connsiteX77" fmla="*/ 4225669 w 4572002"/>
                <a:gd name="connsiteY77" fmla="*/ 5241089 h 6858002"/>
                <a:gd name="connsiteX78" fmla="*/ 4208517 w 4572002"/>
                <a:gd name="connsiteY78" fmla="*/ 5272796 h 6858002"/>
                <a:gd name="connsiteX79" fmla="*/ 4184613 w 4572002"/>
                <a:gd name="connsiteY79" fmla="*/ 5312288 h 6858002"/>
                <a:gd name="connsiteX80" fmla="*/ 4183557 w 4572002"/>
                <a:gd name="connsiteY80" fmla="*/ 5321350 h 6858002"/>
                <a:gd name="connsiteX81" fmla="*/ 4181083 w 4572002"/>
                <a:gd name="connsiteY81" fmla="*/ 5326163 h 6858002"/>
                <a:gd name="connsiteX82" fmla="*/ 4179637 w 4572002"/>
                <a:gd name="connsiteY82" fmla="*/ 5355014 h 6858002"/>
                <a:gd name="connsiteX83" fmla="*/ 4179637 w 4572002"/>
                <a:gd name="connsiteY83" fmla="*/ 5355015 h 6858002"/>
                <a:gd name="connsiteX84" fmla="*/ 4184513 w 4572002"/>
                <a:gd name="connsiteY84" fmla="*/ 5385385 h 6858002"/>
                <a:gd name="connsiteX85" fmla="*/ 4192704 w 4572002"/>
                <a:gd name="connsiteY85" fmla="*/ 5425583 h 6858002"/>
                <a:gd name="connsiteX86" fmla="*/ 4204327 w 4572002"/>
                <a:gd name="connsiteY86" fmla="*/ 5480638 h 6858002"/>
                <a:gd name="connsiteX87" fmla="*/ 4208850 w 4572002"/>
                <a:gd name="connsiteY87" fmla="*/ 5507668 h 6858002"/>
                <a:gd name="connsiteX88" fmla="*/ 4198232 w 4572002"/>
                <a:gd name="connsiteY88" fmla="*/ 5531692 h 6858002"/>
                <a:gd name="connsiteX89" fmla="*/ 4198231 w 4572002"/>
                <a:gd name="connsiteY89" fmla="*/ 5531693 h 6858002"/>
                <a:gd name="connsiteX90" fmla="*/ 4188085 w 4572002"/>
                <a:gd name="connsiteY90" fmla="*/ 5547578 h 6858002"/>
                <a:gd name="connsiteX91" fmla="*/ 4188085 w 4572002"/>
                <a:gd name="connsiteY91" fmla="*/ 5547579 h 6858002"/>
                <a:gd name="connsiteX92" fmla="*/ 4197659 w 4572002"/>
                <a:gd name="connsiteY92" fmla="*/ 5562747 h 6858002"/>
                <a:gd name="connsiteX93" fmla="*/ 4268907 w 4572002"/>
                <a:gd name="connsiteY93" fmla="*/ 5704484 h 6858002"/>
                <a:gd name="connsiteX94" fmla="*/ 4274812 w 4572002"/>
                <a:gd name="connsiteY94" fmla="*/ 5740489 h 6858002"/>
                <a:gd name="connsiteX95" fmla="*/ 4283578 w 4572002"/>
                <a:gd name="connsiteY95" fmla="*/ 5760874 h 6858002"/>
                <a:gd name="connsiteX96" fmla="*/ 4371973 w 4572002"/>
                <a:gd name="connsiteY96" fmla="*/ 5883752 h 6858002"/>
                <a:gd name="connsiteX97" fmla="*/ 4371974 w 4572002"/>
                <a:gd name="connsiteY97" fmla="*/ 5883757 h 6858002"/>
                <a:gd name="connsiteX98" fmla="*/ 4389877 w 4572002"/>
                <a:gd name="connsiteY98" fmla="*/ 5935946 h 6858002"/>
                <a:gd name="connsiteX99" fmla="*/ 4389878 w 4572002"/>
                <a:gd name="connsiteY99" fmla="*/ 5935950 h 6858002"/>
                <a:gd name="connsiteX100" fmla="*/ 4386259 w 4572002"/>
                <a:gd name="connsiteY100" fmla="*/ 5993290 h 6858002"/>
                <a:gd name="connsiteX101" fmla="*/ 4386259 w 4572002"/>
                <a:gd name="connsiteY101" fmla="*/ 5993291 h 6858002"/>
                <a:gd name="connsiteX102" fmla="*/ 4379782 w 4572002"/>
                <a:gd name="connsiteY102" fmla="*/ 6026440 h 6858002"/>
                <a:gd name="connsiteX103" fmla="*/ 4323583 w 4572002"/>
                <a:gd name="connsiteY103" fmla="*/ 6108738 h 6858002"/>
                <a:gd name="connsiteX104" fmla="*/ 4309890 w 4572002"/>
                <a:gd name="connsiteY104" fmla="*/ 6133314 h 6858002"/>
                <a:gd name="connsiteX105" fmla="*/ 4309890 w 4572002"/>
                <a:gd name="connsiteY105" fmla="*/ 6133315 h 6858002"/>
                <a:gd name="connsiteX106" fmla="*/ 4313591 w 4572002"/>
                <a:gd name="connsiteY106" fmla="*/ 6143190 h 6858002"/>
                <a:gd name="connsiteX107" fmla="*/ 4325486 w 4572002"/>
                <a:gd name="connsiteY107" fmla="*/ 6155600 h 6858002"/>
                <a:gd name="connsiteX108" fmla="*/ 4325488 w 4572002"/>
                <a:gd name="connsiteY108" fmla="*/ 6155603 h 6858002"/>
                <a:gd name="connsiteX109" fmla="*/ 4364160 w 4572002"/>
                <a:gd name="connsiteY109" fmla="*/ 6228757 h 6858002"/>
                <a:gd name="connsiteX110" fmla="*/ 4381497 w 4572002"/>
                <a:gd name="connsiteY110" fmla="*/ 6361540 h 6858002"/>
                <a:gd name="connsiteX111" fmla="*/ 4381497 w 4572002"/>
                <a:gd name="connsiteY111" fmla="*/ 6361539 h 6858002"/>
                <a:gd name="connsiteX112" fmla="*/ 4364160 w 4572002"/>
                <a:gd name="connsiteY112" fmla="*/ 6228756 h 6858002"/>
                <a:gd name="connsiteX113" fmla="*/ 4325488 w 4572002"/>
                <a:gd name="connsiteY113" fmla="*/ 6155602 h 6858002"/>
                <a:gd name="connsiteX114" fmla="*/ 4325486 w 4572002"/>
                <a:gd name="connsiteY114" fmla="*/ 6155600 h 6858002"/>
                <a:gd name="connsiteX115" fmla="*/ 4309890 w 4572002"/>
                <a:gd name="connsiteY115" fmla="*/ 6133315 h 6858002"/>
                <a:gd name="connsiteX116" fmla="*/ 4323583 w 4572002"/>
                <a:gd name="connsiteY116" fmla="*/ 6108739 h 6858002"/>
                <a:gd name="connsiteX117" fmla="*/ 4379782 w 4572002"/>
                <a:gd name="connsiteY117" fmla="*/ 6026441 h 6858002"/>
                <a:gd name="connsiteX118" fmla="*/ 4386259 w 4572002"/>
                <a:gd name="connsiteY118" fmla="*/ 5993292 h 6858002"/>
                <a:gd name="connsiteX119" fmla="*/ 4386259 w 4572002"/>
                <a:gd name="connsiteY119" fmla="*/ 5993290 h 6858002"/>
                <a:gd name="connsiteX120" fmla="*/ 4389712 w 4572002"/>
                <a:gd name="connsiteY120" fmla="*/ 5964477 h 6858002"/>
                <a:gd name="connsiteX121" fmla="*/ 4389878 w 4572002"/>
                <a:gd name="connsiteY121" fmla="*/ 5935950 h 6858002"/>
                <a:gd name="connsiteX122" fmla="*/ 4389878 w 4572002"/>
                <a:gd name="connsiteY122" fmla="*/ 5935949 h 6858002"/>
                <a:gd name="connsiteX123" fmla="*/ 4389877 w 4572002"/>
                <a:gd name="connsiteY123" fmla="*/ 5935946 h 6858002"/>
                <a:gd name="connsiteX124" fmla="*/ 4382997 w 4572002"/>
                <a:gd name="connsiteY124" fmla="*/ 5909351 h 6858002"/>
                <a:gd name="connsiteX125" fmla="*/ 4371974 w 4572002"/>
                <a:gd name="connsiteY125" fmla="*/ 5883757 h 6858002"/>
                <a:gd name="connsiteX126" fmla="*/ 4371973 w 4572002"/>
                <a:gd name="connsiteY126" fmla="*/ 5883751 h 6858002"/>
                <a:gd name="connsiteX127" fmla="*/ 4283578 w 4572002"/>
                <a:gd name="connsiteY127" fmla="*/ 5760873 h 6858002"/>
                <a:gd name="connsiteX128" fmla="*/ 4274812 w 4572002"/>
                <a:gd name="connsiteY128" fmla="*/ 5740488 h 6858002"/>
                <a:gd name="connsiteX129" fmla="*/ 4268907 w 4572002"/>
                <a:gd name="connsiteY129" fmla="*/ 5704483 h 6858002"/>
                <a:gd name="connsiteX130" fmla="*/ 4197659 w 4572002"/>
                <a:gd name="connsiteY130" fmla="*/ 5562746 h 6858002"/>
                <a:gd name="connsiteX131" fmla="*/ 4188085 w 4572002"/>
                <a:gd name="connsiteY131" fmla="*/ 5547578 h 6858002"/>
                <a:gd name="connsiteX132" fmla="*/ 4198231 w 4572002"/>
                <a:gd name="connsiteY132" fmla="*/ 5531694 h 6858002"/>
                <a:gd name="connsiteX133" fmla="*/ 4198232 w 4572002"/>
                <a:gd name="connsiteY133" fmla="*/ 5531692 h 6858002"/>
                <a:gd name="connsiteX134" fmla="*/ 4206630 w 4572002"/>
                <a:gd name="connsiteY134" fmla="*/ 5520422 h 6858002"/>
                <a:gd name="connsiteX135" fmla="*/ 4208850 w 4572002"/>
                <a:gd name="connsiteY135" fmla="*/ 5507668 h 6858002"/>
                <a:gd name="connsiteX136" fmla="*/ 4208850 w 4572002"/>
                <a:gd name="connsiteY136" fmla="*/ 5507667 h 6858002"/>
                <a:gd name="connsiteX137" fmla="*/ 4204327 w 4572002"/>
                <a:gd name="connsiteY137" fmla="*/ 5480637 h 6858002"/>
                <a:gd name="connsiteX138" fmla="*/ 4192704 w 4572002"/>
                <a:gd name="connsiteY138" fmla="*/ 5425582 h 6858002"/>
                <a:gd name="connsiteX139" fmla="*/ 4184513 w 4572002"/>
                <a:gd name="connsiteY139" fmla="*/ 5385384 h 6858002"/>
                <a:gd name="connsiteX140" fmla="*/ 4179637 w 4572002"/>
                <a:gd name="connsiteY140" fmla="*/ 5355014 h 6858002"/>
                <a:gd name="connsiteX141" fmla="*/ 4183557 w 4572002"/>
                <a:gd name="connsiteY141" fmla="*/ 5321350 h 6858002"/>
                <a:gd name="connsiteX142" fmla="*/ 4208517 w 4572002"/>
                <a:gd name="connsiteY142" fmla="*/ 5272797 h 6858002"/>
                <a:gd name="connsiteX143" fmla="*/ 4225669 w 4572002"/>
                <a:gd name="connsiteY143" fmla="*/ 5241089 h 6858002"/>
                <a:gd name="connsiteX144" fmla="*/ 4231973 w 4572002"/>
                <a:gd name="connsiteY144" fmla="*/ 5229433 h 6858002"/>
                <a:gd name="connsiteX145" fmla="*/ 4232139 w 4572002"/>
                <a:gd name="connsiteY145" fmla="*/ 5179068 h 6858002"/>
                <a:gd name="connsiteX146" fmla="*/ 4232139 w 4572002"/>
                <a:gd name="connsiteY146" fmla="*/ 5179067 h 6858002"/>
                <a:gd name="connsiteX147" fmla="*/ 4229593 w 4572002"/>
                <a:gd name="connsiteY147" fmla="*/ 5172090 h 6858002"/>
                <a:gd name="connsiteX148" fmla="*/ 4228901 w 4572002"/>
                <a:gd name="connsiteY148" fmla="*/ 5166114 h 6858002"/>
                <a:gd name="connsiteX149" fmla="*/ 4235616 w 4572002"/>
                <a:gd name="connsiteY149" fmla="*/ 5133225 h 6858002"/>
                <a:gd name="connsiteX150" fmla="*/ 4235616 w 4572002"/>
                <a:gd name="connsiteY150" fmla="*/ 5133224 h 6858002"/>
                <a:gd name="connsiteX151" fmla="*/ 4235615 w 4572002"/>
                <a:gd name="connsiteY151" fmla="*/ 5133220 h 6858002"/>
                <a:gd name="connsiteX152" fmla="*/ 4228473 w 4572002"/>
                <a:gd name="connsiteY152" fmla="*/ 5102461 h 6858002"/>
                <a:gd name="connsiteX153" fmla="*/ 4222587 w 4572002"/>
                <a:gd name="connsiteY153" fmla="*/ 5087441 h 6858002"/>
                <a:gd name="connsiteX154" fmla="*/ 4222582 w 4572002"/>
                <a:gd name="connsiteY154" fmla="*/ 5087423 h 6858002"/>
                <a:gd name="connsiteX155" fmla="*/ 4209468 w 4572002"/>
                <a:gd name="connsiteY155" fmla="*/ 5041521 h 6858002"/>
                <a:gd name="connsiteX156" fmla="*/ 4182989 w 4572002"/>
                <a:gd name="connsiteY156" fmla="*/ 4987037 h 6858002"/>
                <a:gd name="connsiteX157" fmla="*/ 4165707 w 4572002"/>
                <a:gd name="connsiteY157" fmla="*/ 4957454 h 6858002"/>
                <a:gd name="connsiteX158" fmla="*/ 4158155 w 4572002"/>
                <a:gd name="connsiteY158" fmla="*/ 4933805 h 6858002"/>
                <a:gd name="connsiteX159" fmla="*/ 4159557 w 4572002"/>
                <a:gd name="connsiteY159" fmla="*/ 4912169 h 6858002"/>
                <a:gd name="connsiteX160" fmla="*/ 4161262 w 4572002"/>
                <a:gd name="connsiteY160" fmla="*/ 4889276 h 6858002"/>
                <a:gd name="connsiteX161" fmla="*/ 4161262 w 4572002"/>
                <a:gd name="connsiteY161" fmla="*/ 4889275 h 6858002"/>
                <a:gd name="connsiteX162" fmla="*/ 4156484 w 4572002"/>
                <a:gd name="connsiteY162" fmla="*/ 4867614 h 6858002"/>
                <a:gd name="connsiteX163" fmla="*/ 4153733 w 4572002"/>
                <a:gd name="connsiteY163" fmla="*/ 4863343 h 6858002"/>
                <a:gd name="connsiteX164" fmla="*/ 4151983 w 4572002"/>
                <a:gd name="connsiteY164" fmla="*/ 4857317 h 6858002"/>
                <a:gd name="connsiteX165" fmla="*/ 4131552 w 4572002"/>
                <a:gd name="connsiteY165" fmla="*/ 4828916 h 6858002"/>
                <a:gd name="connsiteX166" fmla="*/ 4116716 w 4572002"/>
                <a:gd name="connsiteY166" fmla="*/ 4800483 h 6858002"/>
                <a:gd name="connsiteX167" fmla="*/ 4118025 w 4572002"/>
                <a:gd name="connsiteY167" fmla="*/ 4767765 h 6858002"/>
                <a:gd name="connsiteX168" fmla="*/ 4127932 w 4572002"/>
                <a:gd name="connsiteY168" fmla="*/ 4677656 h 6858002"/>
                <a:gd name="connsiteX169" fmla="*/ 4135934 w 4572002"/>
                <a:gd name="connsiteY169" fmla="*/ 4659175 h 6858002"/>
                <a:gd name="connsiteX170" fmla="*/ 4195944 w 4572002"/>
                <a:gd name="connsiteY170" fmla="*/ 4482005 h 6858002"/>
                <a:gd name="connsiteX171" fmla="*/ 4196706 w 4572002"/>
                <a:gd name="connsiteY171" fmla="*/ 4363891 h 6858002"/>
                <a:gd name="connsiteX172" fmla="*/ 4196706 w 4572002"/>
                <a:gd name="connsiteY172" fmla="*/ 4363890 h 6858002"/>
                <a:gd name="connsiteX173" fmla="*/ 4187752 w 4572002"/>
                <a:gd name="connsiteY173" fmla="*/ 4324645 h 6858002"/>
                <a:gd name="connsiteX174" fmla="*/ 4147936 w 4572002"/>
                <a:gd name="connsiteY174" fmla="*/ 4253014 h 6858002"/>
                <a:gd name="connsiteX175" fmla="*/ 4211111 w 4572002"/>
                <a:gd name="connsiteY175" fmla="*/ 2836172 h 6858002"/>
                <a:gd name="connsiteX176" fmla="*/ 4202421 w 4572002"/>
                <a:gd name="connsiteY176" fmla="*/ 2848793 h 6858002"/>
                <a:gd name="connsiteX177" fmla="*/ 4186816 w 4572002"/>
                <a:gd name="connsiteY177" fmla="*/ 2897785 h 6858002"/>
                <a:gd name="connsiteX178" fmla="*/ 4185787 w 4572002"/>
                <a:gd name="connsiteY178" fmla="*/ 2903551 h 6858002"/>
                <a:gd name="connsiteX179" fmla="*/ 4182513 w 4572002"/>
                <a:gd name="connsiteY179" fmla="*/ 2914328 h 6858002"/>
                <a:gd name="connsiteX180" fmla="*/ 4177882 w 4572002"/>
                <a:gd name="connsiteY180" fmla="*/ 2947858 h 6858002"/>
                <a:gd name="connsiteX181" fmla="*/ 4177881 w 4572002"/>
                <a:gd name="connsiteY181" fmla="*/ 2947862 h 6858002"/>
                <a:gd name="connsiteX182" fmla="*/ 4177881 w 4572002"/>
                <a:gd name="connsiteY182" fmla="*/ 2947863 h 6858002"/>
                <a:gd name="connsiteX183" fmla="*/ 4181465 w 4572002"/>
                <a:gd name="connsiteY183" fmla="*/ 2982149 h 6858002"/>
                <a:gd name="connsiteX184" fmla="*/ 4193158 w 4572002"/>
                <a:gd name="connsiteY184" fmla="*/ 3077402 h 6858002"/>
                <a:gd name="connsiteX185" fmla="*/ 4180703 w 4572002"/>
                <a:gd name="connsiteY185" fmla="*/ 3172654 h 6858002"/>
                <a:gd name="connsiteX186" fmla="*/ 4133076 w 4572002"/>
                <a:gd name="connsiteY186" fmla="*/ 3489467 h 6858002"/>
                <a:gd name="connsiteX187" fmla="*/ 4110977 w 4572002"/>
                <a:gd name="connsiteY187" fmla="*/ 3544713 h 6858002"/>
                <a:gd name="connsiteX188" fmla="*/ 4093355 w 4572002"/>
                <a:gd name="connsiteY188" fmla="*/ 3574408 h 6858002"/>
                <a:gd name="connsiteX189" fmla="*/ 4093355 w 4572002"/>
                <a:gd name="connsiteY189" fmla="*/ 3574409 h 6858002"/>
                <a:gd name="connsiteX190" fmla="*/ 4105453 w 4572002"/>
                <a:gd name="connsiteY190" fmla="*/ 3606818 h 6858002"/>
                <a:gd name="connsiteX191" fmla="*/ 4118979 w 4572002"/>
                <a:gd name="connsiteY191" fmla="*/ 3630633 h 6858002"/>
                <a:gd name="connsiteX192" fmla="*/ 4136708 w 4572002"/>
                <a:gd name="connsiteY192" fmla="*/ 3654416 h 6858002"/>
                <a:gd name="connsiteX193" fmla="*/ 4140382 w 4572002"/>
                <a:gd name="connsiteY193" fmla="*/ 3668940 h 6858002"/>
                <a:gd name="connsiteX194" fmla="*/ 4143220 w 4572002"/>
                <a:gd name="connsiteY194" fmla="*/ 3680164 h 6858002"/>
                <a:gd name="connsiteX195" fmla="*/ 4139172 w 4572002"/>
                <a:gd name="connsiteY195" fmla="*/ 3734837 h 6858002"/>
                <a:gd name="connsiteX196" fmla="*/ 4139172 w 4572002"/>
                <a:gd name="connsiteY196" fmla="*/ 3734838 h 6858002"/>
                <a:gd name="connsiteX197" fmla="*/ 4139554 w 4572002"/>
                <a:gd name="connsiteY197" fmla="*/ 3754653 h 6858002"/>
                <a:gd name="connsiteX198" fmla="*/ 4145911 w 4572002"/>
                <a:gd name="connsiteY198" fmla="*/ 3789776 h 6858002"/>
                <a:gd name="connsiteX199" fmla="*/ 4130980 w 4572002"/>
                <a:gd name="connsiteY199" fmla="*/ 3822472 h 6858002"/>
                <a:gd name="connsiteX200" fmla="*/ 4116645 w 4572002"/>
                <a:gd name="connsiteY200" fmla="*/ 3852619 h 6858002"/>
                <a:gd name="connsiteX201" fmla="*/ 4116645 w 4572002"/>
                <a:gd name="connsiteY201" fmla="*/ 3852620 h 6858002"/>
                <a:gd name="connsiteX202" fmla="*/ 4117425 w 4572002"/>
                <a:gd name="connsiteY202" fmla="*/ 3868764 h 6858002"/>
                <a:gd name="connsiteX203" fmla="*/ 4126028 w 4572002"/>
                <a:gd name="connsiteY203" fmla="*/ 3885337 h 6858002"/>
                <a:gd name="connsiteX204" fmla="*/ 4126028 w 4572002"/>
                <a:gd name="connsiteY204" fmla="*/ 3885339 h 6858002"/>
                <a:gd name="connsiteX205" fmla="*/ 4148409 w 4572002"/>
                <a:gd name="connsiteY205" fmla="*/ 3923125 h 6858002"/>
                <a:gd name="connsiteX206" fmla="*/ 4157913 w 4572002"/>
                <a:gd name="connsiteY206" fmla="*/ 3962160 h 6858002"/>
                <a:gd name="connsiteX207" fmla="*/ 4142221 w 4572002"/>
                <a:gd name="connsiteY207" fmla="*/ 4043838 h 6858002"/>
                <a:gd name="connsiteX208" fmla="*/ 4142220 w 4572002"/>
                <a:gd name="connsiteY208" fmla="*/ 4043839 h 6858002"/>
                <a:gd name="connsiteX209" fmla="*/ 4127099 w 4572002"/>
                <a:gd name="connsiteY209" fmla="*/ 4103825 h 6858002"/>
                <a:gd name="connsiteX210" fmla="*/ 4127099 w 4572002"/>
                <a:gd name="connsiteY210" fmla="*/ 4103826 h 6858002"/>
                <a:gd name="connsiteX211" fmla="*/ 4129066 w 4572002"/>
                <a:gd name="connsiteY211" fmla="*/ 4134256 h 6858002"/>
                <a:gd name="connsiteX212" fmla="*/ 4138410 w 4572002"/>
                <a:gd name="connsiteY212" fmla="*/ 4165382 h 6858002"/>
                <a:gd name="connsiteX213" fmla="*/ 4138410 w 4572002"/>
                <a:gd name="connsiteY213" fmla="*/ 4165384 h 6858002"/>
                <a:gd name="connsiteX214" fmla="*/ 4142315 w 4572002"/>
                <a:gd name="connsiteY214" fmla="*/ 4192388 h 6858002"/>
                <a:gd name="connsiteX215" fmla="*/ 4142315 w 4572002"/>
                <a:gd name="connsiteY215" fmla="*/ 4192387 h 6858002"/>
                <a:gd name="connsiteX216" fmla="*/ 4138410 w 4572002"/>
                <a:gd name="connsiteY216" fmla="*/ 4165383 h 6858002"/>
                <a:gd name="connsiteX217" fmla="*/ 4138410 w 4572002"/>
                <a:gd name="connsiteY217" fmla="*/ 4165382 h 6858002"/>
                <a:gd name="connsiteX218" fmla="*/ 4127099 w 4572002"/>
                <a:gd name="connsiteY218" fmla="*/ 4103826 h 6858002"/>
                <a:gd name="connsiteX219" fmla="*/ 4142220 w 4572002"/>
                <a:gd name="connsiteY219" fmla="*/ 4043840 h 6858002"/>
                <a:gd name="connsiteX220" fmla="*/ 4142221 w 4572002"/>
                <a:gd name="connsiteY220" fmla="*/ 4043838 h 6858002"/>
                <a:gd name="connsiteX221" fmla="*/ 4155523 w 4572002"/>
                <a:gd name="connsiteY221" fmla="*/ 4002410 h 6858002"/>
                <a:gd name="connsiteX222" fmla="*/ 4157913 w 4572002"/>
                <a:gd name="connsiteY222" fmla="*/ 3962160 h 6858002"/>
                <a:gd name="connsiteX223" fmla="*/ 4157913 w 4572002"/>
                <a:gd name="connsiteY223" fmla="*/ 3962159 h 6858002"/>
                <a:gd name="connsiteX224" fmla="*/ 4126028 w 4572002"/>
                <a:gd name="connsiteY224" fmla="*/ 3885338 h 6858002"/>
                <a:gd name="connsiteX225" fmla="*/ 4126028 w 4572002"/>
                <a:gd name="connsiteY225" fmla="*/ 3885337 h 6858002"/>
                <a:gd name="connsiteX226" fmla="*/ 4116645 w 4572002"/>
                <a:gd name="connsiteY226" fmla="*/ 3852620 h 6858002"/>
                <a:gd name="connsiteX227" fmla="*/ 4130980 w 4572002"/>
                <a:gd name="connsiteY227" fmla="*/ 3822473 h 6858002"/>
                <a:gd name="connsiteX228" fmla="*/ 4145911 w 4572002"/>
                <a:gd name="connsiteY228" fmla="*/ 3789777 h 6858002"/>
                <a:gd name="connsiteX229" fmla="*/ 4145911 w 4572002"/>
                <a:gd name="connsiteY229" fmla="*/ 3789776 h 6858002"/>
                <a:gd name="connsiteX230" fmla="*/ 4139554 w 4572002"/>
                <a:gd name="connsiteY230" fmla="*/ 3754652 h 6858002"/>
                <a:gd name="connsiteX231" fmla="*/ 4139172 w 4572002"/>
                <a:gd name="connsiteY231" fmla="*/ 3734838 h 6858002"/>
                <a:gd name="connsiteX232" fmla="*/ 4143220 w 4572002"/>
                <a:gd name="connsiteY232" fmla="*/ 3680164 h 6858002"/>
                <a:gd name="connsiteX233" fmla="*/ 4143220 w 4572002"/>
                <a:gd name="connsiteY233" fmla="*/ 3680163 h 6858002"/>
                <a:gd name="connsiteX234" fmla="*/ 4140382 w 4572002"/>
                <a:gd name="connsiteY234" fmla="*/ 3668940 h 6858002"/>
                <a:gd name="connsiteX235" fmla="*/ 4136708 w 4572002"/>
                <a:gd name="connsiteY235" fmla="*/ 3654416 h 6858002"/>
                <a:gd name="connsiteX236" fmla="*/ 4136708 w 4572002"/>
                <a:gd name="connsiteY236" fmla="*/ 3654416 h 6858002"/>
                <a:gd name="connsiteX237" fmla="*/ 4136708 w 4572002"/>
                <a:gd name="connsiteY237" fmla="*/ 3654415 h 6858002"/>
                <a:gd name="connsiteX238" fmla="*/ 4118979 w 4572002"/>
                <a:gd name="connsiteY238" fmla="*/ 3630632 h 6858002"/>
                <a:gd name="connsiteX239" fmla="*/ 4105453 w 4572002"/>
                <a:gd name="connsiteY239" fmla="*/ 3606817 h 6858002"/>
                <a:gd name="connsiteX240" fmla="*/ 4095707 w 4572002"/>
                <a:gd name="connsiteY240" fmla="*/ 3587174 h 6858002"/>
                <a:gd name="connsiteX241" fmla="*/ 4093355 w 4572002"/>
                <a:gd name="connsiteY241" fmla="*/ 3574408 h 6858002"/>
                <a:gd name="connsiteX242" fmla="*/ 4098434 w 4572002"/>
                <a:gd name="connsiteY242" fmla="*/ 3562321 h 6858002"/>
                <a:gd name="connsiteX243" fmla="*/ 4110977 w 4572002"/>
                <a:gd name="connsiteY243" fmla="*/ 3544714 h 6858002"/>
                <a:gd name="connsiteX244" fmla="*/ 4133076 w 4572002"/>
                <a:gd name="connsiteY244" fmla="*/ 3489468 h 6858002"/>
                <a:gd name="connsiteX245" fmla="*/ 4180703 w 4572002"/>
                <a:gd name="connsiteY245" fmla="*/ 3172655 h 6858002"/>
                <a:gd name="connsiteX246" fmla="*/ 4193158 w 4572002"/>
                <a:gd name="connsiteY246" fmla="*/ 3077402 h 6858002"/>
                <a:gd name="connsiteX247" fmla="*/ 4193158 w 4572002"/>
                <a:gd name="connsiteY247" fmla="*/ 3077401 h 6858002"/>
                <a:gd name="connsiteX248" fmla="*/ 4181465 w 4572002"/>
                <a:gd name="connsiteY248" fmla="*/ 2982148 h 6858002"/>
                <a:gd name="connsiteX249" fmla="*/ 4177881 w 4572002"/>
                <a:gd name="connsiteY249" fmla="*/ 2947863 h 6858002"/>
                <a:gd name="connsiteX250" fmla="*/ 4177882 w 4572002"/>
                <a:gd name="connsiteY250" fmla="*/ 2947858 h 6858002"/>
                <a:gd name="connsiteX251" fmla="*/ 4185787 w 4572002"/>
                <a:gd name="connsiteY251" fmla="*/ 2903551 h 6858002"/>
                <a:gd name="connsiteX252" fmla="*/ 4202421 w 4572002"/>
                <a:gd name="connsiteY252" fmla="*/ 2848794 h 6858002"/>
                <a:gd name="connsiteX253" fmla="*/ 4211111 w 4572002"/>
                <a:gd name="connsiteY253" fmla="*/ 2836173 h 6858002"/>
                <a:gd name="connsiteX254" fmla="*/ 3726625 w 4572002"/>
                <a:gd name="connsiteY254" fmla="*/ 1508458 h 6858002"/>
                <a:gd name="connsiteX255" fmla="*/ 3698531 w 4572002"/>
                <a:gd name="connsiteY255" fmla="*/ 1596214 h 6858002"/>
                <a:gd name="connsiteX256" fmla="*/ 3700436 w 4572002"/>
                <a:gd name="connsiteY256" fmla="*/ 1624981 h 6858002"/>
                <a:gd name="connsiteX257" fmla="*/ 3757017 w 4572002"/>
                <a:gd name="connsiteY257" fmla="*/ 1697754 h 6858002"/>
                <a:gd name="connsiteX258" fmla="*/ 3779686 w 4572002"/>
                <a:gd name="connsiteY258" fmla="*/ 1733189 h 6858002"/>
                <a:gd name="connsiteX259" fmla="*/ 3821407 w 4572002"/>
                <a:gd name="connsiteY259" fmla="*/ 1833776 h 6858002"/>
                <a:gd name="connsiteX260" fmla="*/ 3829028 w 4572002"/>
                <a:gd name="connsiteY260" fmla="*/ 1842159 h 6858002"/>
                <a:gd name="connsiteX261" fmla="*/ 3919519 w 4572002"/>
                <a:gd name="connsiteY261" fmla="*/ 1916455 h 6858002"/>
                <a:gd name="connsiteX262" fmla="*/ 3934949 w 4572002"/>
                <a:gd name="connsiteY262" fmla="*/ 1933220 h 6858002"/>
                <a:gd name="connsiteX263" fmla="*/ 3958954 w 4572002"/>
                <a:gd name="connsiteY263" fmla="*/ 1953414 h 6858002"/>
                <a:gd name="connsiteX264" fmla="*/ 4005437 w 4572002"/>
                <a:gd name="connsiteY264" fmla="*/ 2016470 h 6858002"/>
                <a:gd name="connsiteX265" fmla="*/ 4020296 w 4572002"/>
                <a:gd name="connsiteY265" fmla="*/ 2094579 h 6858002"/>
                <a:gd name="connsiteX266" fmla="*/ 4042967 w 4572002"/>
                <a:gd name="connsiteY266" fmla="*/ 2188880 h 6858002"/>
                <a:gd name="connsiteX267" fmla="*/ 4058207 w 4572002"/>
                <a:gd name="connsiteY267" fmla="*/ 2228315 h 6858002"/>
                <a:gd name="connsiteX268" fmla="*/ 4087164 w 4572002"/>
                <a:gd name="connsiteY268" fmla="*/ 2334045 h 6858002"/>
                <a:gd name="connsiteX269" fmla="*/ 4111549 w 4572002"/>
                <a:gd name="connsiteY269" fmla="*/ 2409486 h 6858002"/>
                <a:gd name="connsiteX270" fmla="*/ 4128650 w 4572002"/>
                <a:gd name="connsiteY270" fmla="*/ 2435913 h 6858002"/>
                <a:gd name="connsiteX271" fmla="*/ 4134481 w 4572002"/>
                <a:gd name="connsiteY271" fmla="*/ 2463018 h 6858002"/>
                <a:gd name="connsiteX272" fmla="*/ 4125839 w 4572002"/>
                <a:gd name="connsiteY272" fmla="*/ 2518262 h 6858002"/>
                <a:gd name="connsiteX273" fmla="*/ 4125838 w 4572002"/>
                <a:gd name="connsiteY273" fmla="*/ 2518264 h 6858002"/>
                <a:gd name="connsiteX274" fmla="*/ 4122194 w 4572002"/>
                <a:gd name="connsiteY274" fmla="*/ 2545006 h 6858002"/>
                <a:gd name="connsiteX275" fmla="*/ 4122194 w 4572002"/>
                <a:gd name="connsiteY275" fmla="*/ 2545007 h 6858002"/>
                <a:gd name="connsiteX276" fmla="*/ 4126408 w 4572002"/>
                <a:gd name="connsiteY276" fmla="*/ 2571035 h 6858002"/>
                <a:gd name="connsiteX277" fmla="*/ 4199563 w 4572002"/>
                <a:gd name="connsiteY277" fmla="*/ 2668002 h 6858002"/>
                <a:gd name="connsiteX278" fmla="*/ 4247953 w 4572002"/>
                <a:gd name="connsiteY278" fmla="*/ 2745349 h 6858002"/>
                <a:gd name="connsiteX279" fmla="*/ 4247954 w 4572002"/>
                <a:gd name="connsiteY279" fmla="*/ 2745352 h 6858002"/>
                <a:gd name="connsiteX280" fmla="*/ 4253873 w 4572002"/>
                <a:gd name="connsiteY280" fmla="*/ 2778006 h 6858002"/>
                <a:gd name="connsiteX281" fmla="*/ 4253453 w 4572002"/>
                <a:gd name="connsiteY281" fmla="*/ 2785440 h 6858002"/>
                <a:gd name="connsiteX282" fmla="*/ 4243374 w 4572002"/>
                <a:gd name="connsiteY282" fmla="*/ 2811780 h 6858002"/>
                <a:gd name="connsiteX283" fmla="*/ 4243371 w 4572002"/>
                <a:gd name="connsiteY283" fmla="*/ 2811787 h 6858002"/>
                <a:gd name="connsiteX284" fmla="*/ 4243372 w 4572002"/>
                <a:gd name="connsiteY284" fmla="*/ 2811787 h 6858002"/>
                <a:gd name="connsiteX285" fmla="*/ 4243374 w 4572002"/>
                <a:gd name="connsiteY285" fmla="*/ 2811780 h 6858002"/>
                <a:gd name="connsiteX286" fmla="*/ 4253025 w 4572002"/>
                <a:gd name="connsiteY286" fmla="*/ 2793023 h 6858002"/>
                <a:gd name="connsiteX287" fmla="*/ 4253453 w 4572002"/>
                <a:gd name="connsiteY287" fmla="*/ 2785440 h 6858002"/>
                <a:gd name="connsiteX288" fmla="*/ 4254654 w 4572002"/>
                <a:gd name="connsiteY288" fmla="*/ 2782305 h 6858002"/>
                <a:gd name="connsiteX289" fmla="*/ 4253873 w 4572002"/>
                <a:gd name="connsiteY289" fmla="*/ 2778006 h 6858002"/>
                <a:gd name="connsiteX290" fmla="*/ 4254284 w 4572002"/>
                <a:gd name="connsiteY290" fmla="*/ 2770758 h 6858002"/>
                <a:gd name="connsiteX291" fmla="*/ 4247954 w 4572002"/>
                <a:gd name="connsiteY291" fmla="*/ 2745352 h 6858002"/>
                <a:gd name="connsiteX292" fmla="*/ 4247953 w 4572002"/>
                <a:gd name="connsiteY292" fmla="*/ 2745348 h 6858002"/>
                <a:gd name="connsiteX293" fmla="*/ 4199563 w 4572002"/>
                <a:gd name="connsiteY293" fmla="*/ 2668001 h 6858002"/>
                <a:gd name="connsiteX294" fmla="*/ 4126408 w 4572002"/>
                <a:gd name="connsiteY294" fmla="*/ 2571034 h 6858002"/>
                <a:gd name="connsiteX295" fmla="*/ 4122194 w 4572002"/>
                <a:gd name="connsiteY295" fmla="*/ 2545007 h 6858002"/>
                <a:gd name="connsiteX296" fmla="*/ 4125838 w 4572002"/>
                <a:gd name="connsiteY296" fmla="*/ 2518265 h 6858002"/>
                <a:gd name="connsiteX297" fmla="*/ 4125839 w 4572002"/>
                <a:gd name="connsiteY297" fmla="*/ 2518262 h 6858002"/>
                <a:gd name="connsiteX298" fmla="*/ 4132419 w 4572002"/>
                <a:gd name="connsiteY298" fmla="*/ 2490551 h 6858002"/>
                <a:gd name="connsiteX299" fmla="*/ 4134481 w 4572002"/>
                <a:gd name="connsiteY299" fmla="*/ 2463018 h 6858002"/>
                <a:gd name="connsiteX300" fmla="*/ 4134481 w 4572002"/>
                <a:gd name="connsiteY300" fmla="*/ 2463017 h 6858002"/>
                <a:gd name="connsiteX301" fmla="*/ 4111549 w 4572002"/>
                <a:gd name="connsiteY301" fmla="*/ 2409485 h 6858002"/>
                <a:gd name="connsiteX302" fmla="*/ 4087164 w 4572002"/>
                <a:gd name="connsiteY302" fmla="*/ 2334044 h 6858002"/>
                <a:gd name="connsiteX303" fmla="*/ 4058207 w 4572002"/>
                <a:gd name="connsiteY303" fmla="*/ 2228314 h 6858002"/>
                <a:gd name="connsiteX304" fmla="*/ 4042967 w 4572002"/>
                <a:gd name="connsiteY304" fmla="*/ 2188879 h 6858002"/>
                <a:gd name="connsiteX305" fmla="*/ 4020296 w 4572002"/>
                <a:gd name="connsiteY305" fmla="*/ 2094578 h 6858002"/>
                <a:gd name="connsiteX306" fmla="*/ 4005437 w 4572002"/>
                <a:gd name="connsiteY306" fmla="*/ 2016469 h 6858002"/>
                <a:gd name="connsiteX307" fmla="*/ 3958954 w 4572002"/>
                <a:gd name="connsiteY307" fmla="*/ 1953413 h 6858002"/>
                <a:gd name="connsiteX308" fmla="*/ 3934949 w 4572002"/>
                <a:gd name="connsiteY308" fmla="*/ 1933219 h 6858002"/>
                <a:gd name="connsiteX309" fmla="*/ 3919519 w 4572002"/>
                <a:gd name="connsiteY309" fmla="*/ 1916454 h 6858002"/>
                <a:gd name="connsiteX310" fmla="*/ 3829028 w 4572002"/>
                <a:gd name="connsiteY310" fmla="*/ 1842158 h 6858002"/>
                <a:gd name="connsiteX311" fmla="*/ 3821407 w 4572002"/>
                <a:gd name="connsiteY311" fmla="*/ 1833775 h 6858002"/>
                <a:gd name="connsiteX312" fmla="*/ 3779686 w 4572002"/>
                <a:gd name="connsiteY312" fmla="*/ 1733188 h 6858002"/>
                <a:gd name="connsiteX313" fmla="*/ 3757018 w 4572002"/>
                <a:gd name="connsiteY313" fmla="*/ 1697753 h 6858002"/>
                <a:gd name="connsiteX314" fmla="*/ 3700436 w 4572002"/>
                <a:gd name="connsiteY314" fmla="*/ 1624980 h 6858002"/>
                <a:gd name="connsiteX315" fmla="*/ 3698532 w 4572002"/>
                <a:gd name="connsiteY315" fmla="*/ 1596213 h 6858002"/>
                <a:gd name="connsiteX316" fmla="*/ 3745230 w 4572002"/>
                <a:gd name="connsiteY316" fmla="*/ 1459073 h 6858002"/>
                <a:gd name="connsiteX317" fmla="*/ 3745229 w 4572002"/>
                <a:gd name="connsiteY317" fmla="*/ 1459074 h 6858002"/>
                <a:gd name="connsiteX318" fmla="*/ 3736012 w 4572002"/>
                <a:gd name="connsiteY318" fmla="*/ 1481572 h 6858002"/>
                <a:gd name="connsiteX319" fmla="*/ 3764423 w 4572002"/>
                <a:gd name="connsiteY319" fmla="*/ 1268758 h 6858002"/>
                <a:gd name="connsiteX320" fmla="*/ 3769590 w 4572002"/>
                <a:gd name="connsiteY320" fmla="*/ 1286070 h 6858002"/>
                <a:gd name="connsiteX321" fmla="*/ 3791927 w 4572002"/>
                <a:gd name="connsiteY321" fmla="*/ 1350628 h 6858002"/>
                <a:gd name="connsiteX322" fmla="*/ 3786333 w 4572002"/>
                <a:gd name="connsiteY322" fmla="*/ 1413840 h 6858002"/>
                <a:gd name="connsiteX323" fmla="*/ 3791928 w 4572002"/>
                <a:gd name="connsiteY323" fmla="*/ 1350627 h 6858002"/>
                <a:gd name="connsiteX324" fmla="*/ 3769590 w 4572002"/>
                <a:gd name="connsiteY324" fmla="*/ 1286069 h 6858002"/>
                <a:gd name="connsiteX325" fmla="*/ 3706152 w 4572002"/>
                <a:gd name="connsiteY325" fmla="*/ 773035 h 6858002"/>
                <a:gd name="connsiteX326" fmla="*/ 3706152 w 4572002"/>
                <a:gd name="connsiteY326" fmla="*/ 773036 h 6858002"/>
                <a:gd name="connsiteX327" fmla="*/ 3714152 w 4572002"/>
                <a:gd name="connsiteY327" fmla="*/ 854380 h 6858002"/>
                <a:gd name="connsiteX328" fmla="*/ 3745205 w 4572002"/>
                <a:gd name="connsiteY328" fmla="*/ 915344 h 6858002"/>
                <a:gd name="connsiteX329" fmla="*/ 3755683 w 4572002"/>
                <a:gd name="connsiteY329" fmla="*/ 927156 h 6858002"/>
                <a:gd name="connsiteX330" fmla="*/ 3752063 w 4572002"/>
                <a:gd name="connsiteY330" fmla="*/ 1097088 h 6858002"/>
                <a:gd name="connsiteX331" fmla="*/ 3747681 w 4572002"/>
                <a:gd name="connsiteY331" fmla="*/ 1123186 h 6858002"/>
                <a:gd name="connsiteX332" fmla="*/ 3772400 w 4572002"/>
                <a:gd name="connsiteY332" fmla="*/ 1184029 h 6858002"/>
                <a:gd name="connsiteX333" fmla="*/ 3747682 w 4572002"/>
                <a:gd name="connsiteY333" fmla="*/ 1123185 h 6858002"/>
                <a:gd name="connsiteX334" fmla="*/ 3752064 w 4572002"/>
                <a:gd name="connsiteY334" fmla="*/ 1097087 h 6858002"/>
                <a:gd name="connsiteX335" fmla="*/ 3755684 w 4572002"/>
                <a:gd name="connsiteY335" fmla="*/ 927155 h 6858002"/>
                <a:gd name="connsiteX336" fmla="*/ 3745206 w 4572002"/>
                <a:gd name="connsiteY336" fmla="*/ 915343 h 6858002"/>
                <a:gd name="connsiteX337" fmla="*/ 3714152 w 4572002"/>
                <a:gd name="connsiteY337" fmla="*/ 854379 h 6858002"/>
                <a:gd name="connsiteX338" fmla="*/ 3761553 w 4572002"/>
                <a:gd name="connsiteY338" fmla="*/ 517851 h 6858002"/>
                <a:gd name="connsiteX339" fmla="*/ 3752635 w 4572002"/>
                <a:gd name="connsiteY339" fmla="*/ 556048 h 6858002"/>
                <a:gd name="connsiteX340" fmla="*/ 3746157 w 4572002"/>
                <a:gd name="connsiteY340" fmla="*/ 580051 h 6858002"/>
                <a:gd name="connsiteX341" fmla="*/ 3742776 w 4572002"/>
                <a:gd name="connsiteY341" fmla="*/ 642538 h 6858002"/>
                <a:gd name="connsiteX342" fmla="*/ 3730253 w 4572002"/>
                <a:gd name="connsiteY342" fmla="*/ 694928 h 6858002"/>
                <a:gd name="connsiteX343" fmla="*/ 3742777 w 4572002"/>
                <a:gd name="connsiteY343" fmla="*/ 642537 h 6858002"/>
                <a:gd name="connsiteX344" fmla="*/ 3746158 w 4572002"/>
                <a:gd name="connsiteY344" fmla="*/ 580050 h 6858002"/>
                <a:gd name="connsiteX345" fmla="*/ 3752636 w 4572002"/>
                <a:gd name="connsiteY345" fmla="*/ 556047 h 6858002"/>
                <a:gd name="connsiteX346" fmla="*/ 3774848 w 4572002"/>
                <a:gd name="connsiteY346" fmla="*/ 298169 h 6858002"/>
                <a:gd name="connsiteX347" fmla="*/ 3760065 w 4572002"/>
                <a:gd name="connsiteY347" fmla="*/ 313534 h 6858002"/>
                <a:gd name="connsiteX348" fmla="*/ 3759493 w 4572002"/>
                <a:gd name="connsiteY348" fmla="*/ 338871 h 6858002"/>
                <a:gd name="connsiteX349" fmla="*/ 3759500 w 4572002"/>
                <a:gd name="connsiteY349" fmla="*/ 338900 h 6858002"/>
                <a:gd name="connsiteX350" fmla="*/ 3769400 w 4572002"/>
                <a:gd name="connsiteY350" fmla="*/ 395640 h 6858002"/>
                <a:gd name="connsiteX351" fmla="*/ 3765590 w 4572002"/>
                <a:gd name="connsiteY351" fmla="*/ 367328 h 6858002"/>
                <a:gd name="connsiteX352" fmla="*/ 3759500 w 4572002"/>
                <a:gd name="connsiteY352" fmla="*/ 338900 h 6858002"/>
                <a:gd name="connsiteX353" fmla="*/ 3759494 w 4572002"/>
                <a:gd name="connsiteY353" fmla="*/ 338870 h 6858002"/>
                <a:gd name="connsiteX354" fmla="*/ 3760066 w 4572002"/>
                <a:gd name="connsiteY354" fmla="*/ 313533 h 6858002"/>
                <a:gd name="connsiteX355" fmla="*/ 3782393 w 4572002"/>
                <a:gd name="connsiteY355" fmla="*/ 281568 h 6858002"/>
                <a:gd name="connsiteX356" fmla="*/ 3777498 w 4572002"/>
                <a:gd name="connsiteY356" fmla="*/ 295415 h 6858002"/>
                <a:gd name="connsiteX357" fmla="*/ 3777499 w 4572002"/>
                <a:gd name="connsiteY357" fmla="*/ 295415 h 6858002"/>
                <a:gd name="connsiteX358" fmla="*/ 3769073 w 4572002"/>
                <a:gd name="connsiteY358" fmla="*/ 24486 h 6858002"/>
                <a:gd name="connsiteX359" fmla="*/ 3766810 w 4572002"/>
                <a:gd name="connsiteY359" fmla="*/ 74129 h 6858002"/>
                <a:gd name="connsiteX360" fmla="*/ 3772734 w 4572002"/>
                <a:gd name="connsiteY360" fmla="*/ 125861 h 6858002"/>
                <a:gd name="connsiteX361" fmla="*/ 3777129 w 4572002"/>
                <a:gd name="connsiteY361" fmla="*/ 153387 h 6858002"/>
                <a:gd name="connsiteX362" fmla="*/ 3785402 w 4572002"/>
                <a:gd name="connsiteY362" fmla="*/ 228944 h 6858002"/>
                <a:gd name="connsiteX363" fmla="*/ 3780943 w 4572002"/>
                <a:gd name="connsiteY363" fmla="*/ 177271 h 6858002"/>
                <a:gd name="connsiteX364" fmla="*/ 3777129 w 4572002"/>
                <a:gd name="connsiteY364" fmla="*/ 153387 h 6858002"/>
                <a:gd name="connsiteX365" fmla="*/ 3776930 w 4572002"/>
                <a:gd name="connsiteY365" fmla="*/ 151569 h 6858002"/>
                <a:gd name="connsiteX366" fmla="*/ 3766811 w 4572002"/>
                <a:gd name="connsiteY366" fmla="*/ 74129 h 6858002"/>
                <a:gd name="connsiteX367" fmla="*/ 3766492 w 4572002"/>
                <a:gd name="connsiteY367" fmla="*/ 0 h 6858002"/>
                <a:gd name="connsiteX368" fmla="*/ 4230600 w 4572002"/>
                <a:gd name="connsiteY368" fmla="*/ 0 h 6858002"/>
                <a:gd name="connsiteX369" fmla="*/ 4229473 w 4572002"/>
                <a:gd name="connsiteY369" fmla="*/ 2817 h 6858002"/>
                <a:gd name="connsiteX370" fmla="*/ 4215375 w 4572002"/>
                <a:gd name="connsiteY370" fmla="*/ 63587 h 6858002"/>
                <a:gd name="connsiteX371" fmla="*/ 4201468 w 4572002"/>
                <a:gd name="connsiteY371" fmla="*/ 176939 h 6858002"/>
                <a:gd name="connsiteX372" fmla="*/ 4193466 w 4572002"/>
                <a:gd name="connsiteY372" fmla="*/ 200182 h 6858002"/>
                <a:gd name="connsiteX373" fmla="*/ 4155554 w 4572002"/>
                <a:gd name="connsiteY373" fmla="*/ 340774 h 6858002"/>
                <a:gd name="connsiteX374" fmla="*/ 4156319 w 4572002"/>
                <a:gd name="connsiteY374" fmla="*/ 453364 h 6858002"/>
                <a:gd name="connsiteX375" fmla="*/ 4158033 w 4572002"/>
                <a:gd name="connsiteY375" fmla="*/ 462126 h 6858002"/>
                <a:gd name="connsiteX376" fmla="*/ 4170605 w 4572002"/>
                <a:gd name="connsiteY376" fmla="*/ 505182 h 6858002"/>
                <a:gd name="connsiteX377" fmla="*/ 4167177 w 4572002"/>
                <a:gd name="connsiteY377" fmla="*/ 571860 h 6858002"/>
                <a:gd name="connsiteX378" fmla="*/ 4149840 w 4572002"/>
                <a:gd name="connsiteY378" fmla="*/ 617772 h 6858002"/>
                <a:gd name="connsiteX379" fmla="*/ 4149078 w 4572002"/>
                <a:gd name="connsiteY379" fmla="*/ 674923 h 6858002"/>
                <a:gd name="connsiteX380" fmla="*/ 4159937 w 4572002"/>
                <a:gd name="connsiteY380" fmla="*/ 740268 h 6858002"/>
                <a:gd name="connsiteX381" fmla="*/ 4162223 w 4572002"/>
                <a:gd name="connsiteY381" fmla="*/ 769605 h 6858002"/>
                <a:gd name="connsiteX382" fmla="*/ 4184703 w 4572002"/>
                <a:gd name="connsiteY382" fmla="*/ 850189 h 6858002"/>
                <a:gd name="connsiteX383" fmla="*/ 4179179 w 4572002"/>
                <a:gd name="connsiteY383" fmla="*/ 898198 h 6858002"/>
                <a:gd name="connsiteX384" fmla="*/ 4164319 w 4572002"/>
                <a:gd name="connsiteY384" fmla="*/ 945444 h 6858002"/>
                <a:gd name="connsiteX385" fmla="*/ 4150030 w 4572002"/>
                <a:gd name="connsiteY385" fmla="*/ 975733 h 6858002"/>
                <a:gd name="connsiteX386" fmla="*/ 4139934 w 4572002"/>
                <a:gd name="connsiteY386" fmla="*/ 1036887 h 6858002"/>
                <a:gd name="connsiteX387" fmla="*/ 4141458 w 4572002"/>
                <a:gd name="connsiteY387" fmla="*/ 1048125 h 6858002"/>
                <a:gd name="connsiteX388" fmla="*/ 4154032 w 4572002"/>
                <a:gd name="connsiteY388" fmla="*/ 1230633 h 6858002"/>
                <a:gd name="connsiteX389" fmla="*/ 4174225 w 4572002"/>
                <a:gd name="connsiteY389" fmla="*/ 1303024 h 6858002"/>
                <a:gd name="connsiteX390" fmla="*/ 4176701 w 4572002"/>
                <a:gd name="connsiteY390" fmla="*/ 1318456 h 6858002"/>
                <a:gd name="connsiteX391" fmla="*/ 4199372 w 4572002"/>
                <a:gd name="connsiteY391" fmla="*/ 1472575 h 6858002"/>
                <a:gd name="connsiteX392" fmla="*/ 4200325 w 4572002"/>
                <a:gd name="connsiteY392" fmla="*/ 1489720 h 6858002"/>
                <a:gd name="connsiteX393" fmla="*/ 4196324 w 4572002"/>
                <a:gd name="connsiteY393" fmla="*/ 1537537 h 6858002"/>
                <a:gd name="connsiteX394" fmla="*/ 4237474 w 4572002"/>
                <a:gd name="connsiteY394" fmla="*/ 1650317 h 6858002"/>
                <a:gd name="connsiteX395" fmla="*/ 4251572 w 4572002"/>
                <a:gd name="connsiteY395" fmla="*/ 1763287 h 6858002"/>
                <a:gd name="connsiteX396" fmla="*/ 4251380 w 4572002"/>
                <a:gd name="connsiteY396" fmla="*/ 1825393 h 6858002"/>
                <a:gd name="connsiteX397" fmla="*/ 4261478 w 4572002"/>
                <a:gd name="connsiteY397" fmla="*/ 1869780 h 6858002"/>
                <a:gd name="connsiteX398" fmla="*/ 4292149 w 4572002"/>
                <a:gd name="connsiteY398" fmla="*/ 1978940 h 6858002"/>
                <a:gd name="connsiteX399" fmla="*/ 4296911 w 4572002"/>
                <a:gd name="connsiteY399" fmla="*/ 2030378 h 6858002"/>
                <a:gd name="connsiteX400" fmla="*/ 4307201 w 4572002"/>
                <a:gd name="connsiteY400" fmla="*/ 2085054 h 6858002"/>
                <a:gd name="connsiteX401" fmla="*/ 4353302 w 4572002"/>
                <a:gd name="connsiteY401" fmla="*/ 2220312 h 6858002"/>
                <a:gd name="connsiteX402" fmla="*/ 4350636 w 4572002"/>
                <a:gd name="connsiteY402" fmla="*/ 2330806 h 6858002"/>
                <a:gd name="connsiteX403" fmla="*/ 4351206 w 4572002"/>
                <a:gd name="connsiteY403" fmla="*/ 2401292 h 6858002"/>
                <a:gd name="connsiteX404" fmla="*/ 4366446 w 4572002"/>
                <a:gd name="connsiteY404" fmla="*/ 2485307 h 6858002"/>
                <a:gd name="connsiteX405" fmla="*/ 4388736 w 4572002"/>
                <a:gd name="connsiteY405" fmla="*/ 2554079 h 6858002"/>
                <a:gd name="connsiteX406" fmla="*/ 4406453 w 4572002"/>
                <a:gd name="connsiteY406" fmla="*/ 2649143 h 6858002"/>
                <a:gd name="connsiteX407" fmla="*/ 4440554 w 4572002"/>
                <a:gd name="connsiteY407" fmla="*/ 2743826 h 6858002"/>
                <a:gd name="connsiteX408" fmla="*/ 4466653 w 4572002"/>
                <a:gd name="connsiteY408" fmla="*/ 2809930 h 6858002"/>
                <a:gd name="connsiteX409" fmla="*/ 4489705 w 4572002"/>
                <a:gd name="connsiteY409" fmla="*/ 2901943 h 6858002"/>
                <a:gd name="connsiteX410" fmla="*/ 4505897 w 4572002"/>
                <a:gd name="connsiteY410" fmla="*/ 3042728 h 6858002"/>
                <a:gd name="connsiteX411" fmla="*/ 4507613 w 4572002"/>
                <a:gd name="connsiteY411" fmla="*/ 3107500 h 6858002"/>
                <a:gd name="connsiteX412" fmla="*/ 4545521 w 4572002"/>
                <a:gd name="connsiteY412" fmla="*/ 3209993 h 6858002"/>
                <a:gd name="connsiteX413" fmla="*/ 4563811 w 4572002"/>
                <a:gd name="connsiteY413" fmla="*/ 3253809 h 6858002"/>
                <a:gd name="connsiteX414" fmla="*/ 4548570 w 4572002"/>
                <a:gd name="connsiteY414" fmla="*/ 3293244 h 6858002"/>
                <a:gd name="connsiteX415" fmla="*/ 4531043 w 4572002"/>
                <a:gd name="connsiteY415" fmla="*/ 3318771 h 6858002"/>
                <a:gd name="connsiteX416" fmla="*/ 4545904 w 4572002"/>
                <a:gd name="connsiteY416" fmla="*/ 3399546 h 6858002"/>
                <a:gd name="connsiteX417" fmla="*/ 4561524 w 4572002"/>
                <a:gd name="connsiteY417" fmla="*/ 3485275 h 6858002"/>
                <a:gd name="connsiteX418" fmla="*/ 4572002 w 4572002"/>
                <a:gd name="connsiteY418" fmla="*/ 3546617 h 6858002"/>
                <a:gd name="connsiteX419" fmla="*/ 4563620 w 4572002"/>
                <a:gd name="connsiteY419" fmla="*/ 3623201 h 6858002"/>
                <a:gd name="connsiteX420" fmla="*/ 4560192 w 4572002"/>
                <a:gd name="connsiteY420" fmla="*/ 3683591 h 6858002"/>
                <a:gd name="connsiteX421" fmla="*/ 4550476 w 4572002"/>
                <a:gd name="connsiteY421" fmla="*/ 3732361 h 6858002"/>
                <a:gd name="connsiteX422" fmla="*/ 4544759 w 4572002"/>
                <a:gd name="connsiteY422" fmla="*/ 3749506 h 6858002"/>
                <a:gd name="connsiteX423" fmla="*/ 4500182 w 4572002"/>
                <a:gd name="connsiteY423" fmla="*/ 3885338 h 6858002"/>
                <a:gd name="connsiteX424" fmla="*/ 4464557 w 4572002"/>
                <a:gd name="connsiteY424" fmla="*/ 4030503 h 6858002"/>
                <a:gd name="connsiteX425" fmla="*/ 4487039 w 4572002"/>
                <a:gd name="connsiteY425" fmla="*/ 4124614 h 6858002"/>
                <a:gd name="connsiteX426" fmla="*/ 4486656 w 4572002"/>
                <a:gd name="connsiteY426" fmla="*/ 4159667 h 6858002"/>
                <a:gd name="connsiteX427" fmla="*/ 4491801 w 4572002"/>
                <a:gd name="connsiteY427" fmla="*/ 4320837 h 6858002"/>
                <a:gd name="connsiteX428" fmla="*/ 4497325 w 4572002"/>
                <a:gd name="connsiteY428" fmla="*/ 4349222 h 6858002"/>
                <a:gd name="connsiteX429" fmla="*/ 4474653 w 4572002"/>
                <a:gd name="connsiteY429" fmla="*/ 4502579 h 6858002"/>
                <a:gd name="connsiteX430" fmla="*/ 4470844 w 4572002"/>
                <a:gd name="connsiteY430" fmla="*/ 4558207 h 6858002"/>
                <a:gd name="connsiteX431" fmla="*/ 4464557 w 4572002"/>
                <a:gd name="connsiteY431" fmla="*/ 4609452 h 6858002"/>
                <a:gd name="connsiteX432" fmla="*/ 4463033 w 4572002"/>
                <a:gd name="connsiteY432" fmla="*/ 4681083 h 6858002"/>
                <a:gd name="connsiteX433" fmla="*/ 4465891 w 4572002"/>
                <a:gd name="connsiteY433" fmla="*/ 4755381 h 6858002"/>
                <a:gd name="connsiteX434" fmla="*/ 4465319 w 4572002"/>
                <a:gd name="connsiteY434" fmla="*/ 4838250 h 6858002"/>
                <a:gd name="connsiteX435" fmla="*/ 4460367 w 4572002"/>
                <a:gd name="connsiteY435" fmla="*/ 4871019 h 6858002"/>
                <a:gd name="connsiteX436" fmla="*/ 4463795 w 4572002"/>
                <a:gd name="connsiteY436" fmla="*/ 4959602 h 6858002"/>
                <a:gd name="connsiteX437" fmla="*/ 4458082 w 4572002"/>
                <a:gd name="connsiteY437" fmla="*/ 5006086 h 6858002"/>
                <a:gd name="connsiteX438" fmla="*/ 4456937 w 4572002"/>
                <a:gd name="connsiteY438" fmla="*/ 5082670 h 6858002"/>
                <a:gd name="connsiteX439" fmla="*/ 4455603 w 4572002"/>
                <a:gd name="connsiteY439" fmla="*/ 5107627 h 6858002"/>
                <a:gd name="connsiteX440" fmla="*/ 4454840 w 4572002"/>
                <a:gd name="connsiteY440" fmla="*/ 5129916 h 6858002"/>
                <a:gd name="connsiteX441" fmla="*/ 4470464 w 4572002"/>
                <a:gd name="connsiteY441" fmla="*/ 5206308 h 6858002"/>
                <a:gd name="connsiteX442" fmla="*/ 4471415 w 4572002"/>
                <a:gd name="connsiteY442" fmla="*/ 5274129 h 6858002"/>
                <a:gd name="connsiteX443" fmla="*/ 4483990 w 4572002"/>
                <a:gd name="connsiteY443" fmla="*/ 5393005 h 6858002"/>
                <a:gd name="connsiteX444" fmla="*/ 4479607 w 4572002"/>
                <a:gd name="connsiteY444" fmla="*/ 5419295 h 6858002"/>
                <a:gd name="connsiteX445" fmla="*/ 4477894 w 4572002"/>
                <a:gd name="connsiteY445" fmla="*/ 5501594 h 6858002"/>
                <a:gd name="connsiteX446" fmla="*/ 4476560 w 4572002"/>
                <a:gd name="connsiteY446" fmla="*/ 5548460 h 6858002"/>
                <a:gd name="connsiteX447" fmla="*/ 4485703 w 4572002"/>
                <a:gd name="connsiteY447" fmla="*/ 5606372 h 6858002"/>
                <a:gd name="connsiteX448" fmla="*/ 4505134 w 4572002"/>
                <a:gd name="connsiteY448" fmla="*/ 5706959 h 6858002"/>
                <a:gd name="connsiteX449" fmla="*/ 4508183 w 4572002"/>
                <a:gd name="connsiteY449" fmla="*/ 5733440 h 6858002"/>
                <a:gd name="connsiteX450" fmla="*/ 4517519 w 4572002"/>
                <a:gd name="connsiteY450" fmla="*/ 5781830 h 6858002"/>
                <a:gd name="connsiteX451" fmla="*/ 4519234 w 4572002"/>
                <a:gd name="connsiteY451" fmla="*/ 5790592 h 6858002"/>
                <a:gd name="connsiteX452" fmla="*/ 4542855 w 4572002"/>
                <a:gd name="connsiteY452" fmla="*/ 5864318 h 6858002"/>
                <a:gd name="connsiteX453" fmla="*/ 4544759 w 4572002"/>
                <a:gd name="connsiteY453" fmla="*/ 5902610 h 6858002"/>
                <a:gd name="connsiteX454" fmla="*/ 4544951 w 4572002"/>
                <a:gd name="connsiteY454" fmla="*/ 6012723 h 6858002"/>
                <a:gd name="connsiteX455" fmla="*/ 4541332 w 4572002"/>
                <a:gd name="connsiteY455" fmla="*/ 6059397 h 6858002"/>
                <a:gd name="connsiteX456" fmla="*/ 4527426 w 4572002"/>
                <a:gd name="connsiteY456" fmla="*/ 6171605 h 6858002"/>
                <a:gd name="connsiteX457" fmla="*/ 4520568 w 4572002"/>
                <a:gd name="connsiteY457" fmla="*/ 6242093 h 6858002"/>
                <a:gd name="connsiteX458" fmla="*/ 4509706 w 4572002"/>
                <a:gd name="connsiteY458" fmla="*/ 6323058 h 6858002"/>
                <a:gd name="connsiteX459" fmla="*/ 4502848 w 4572002"/>
                <a:gd name="connsiteY459" fmla="*/ 6415833 h 6858002"/>
                <a:gd name="connsiteX460" fmla="*/ 4482084 w 4572002"/>
                <a:gd name="connsiteY460" fmla="*/ 6584812 h 6858002"/>
                <a:gd name="connsiteX461" fmla="*/ 4460557 w 4572002"/>
                <a:gd name="connsiteY461" fmla="*/ 6748458 h 6858002"/>
                <a:gd name="connsiteX462" fmla="*/ 4441507 w 4572002"/>
                <a:gd name="connsiteY462" fmla="*/ 6815516 h 6858002"/>
                <a:gd name="connsiteX463" fmla="*/ 4431806 w 4572002"/>
                <a:gd name="connsiteY463" fmla="*/ 6858001 h 6858002"/>
                <a:gd name="connsiteX464" fmla="*/ 4259554 w 4572002"/>
                <a:gd name="connsiteY464" fmla="*/ 6858001 h 6858002"/>
                <a:gd name="connsiteX465" fmla="*/ 4259554 w 4572002"/>
                <a:gd name="connsiteY465" fmla="*/ 6858002 h 6858002"/>
                <a:gd name="connsiteX466" fmla="*/ 0 w 4572002"/>
                <a:gd name="connsiteY466" fmla="*/ 6858002 h 6858002"/>
                <a:gd name="connsiteX467" fmla="*/ 0 w 4572002"/>
                <a:gd name="connsiteY467" fmla="*/ 2 h 6858002"/>
                <a:gd name="connsiteX468" fmla="*/ 3766492 w 4572002"/>
                <a:gd name="connsiteY468" fmla="*/ 1 h 6858002"/>
                <a:gd name="connsiteX469" fmla="*/ 3769210 w 4572002"/>
                <a:gd name="connsiteY469" fmla="*/ 21486 h 685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4572002" h="6858002">
                  <a:moveTo>
                    <a:pt x="4214994" y="6564620"/>
                  </a:moveTo>
                  <a:lnTo>
                    <a:pt x="4214994" y="6564621"/>
                  </a:lnTo>
                  <a:cubicBezTo>
                    <a:pt x="4225281" y="6575479"/>
                    <a:pt x="4231378" y="6582147"/>
                    <a:pt x="4237474" y="6588626"/>
                  </a:cubicBezTo>
                  <a:lnTo>
                    <a:pt x="4254096" y="6625225"/>
                  </a:lnTo>
                  <a:lnTo>
                    <a:pt x="4247001" y="6662540"/>
                  </a:lnTo>
                  <a:lnTo>
                    <a:pt x="4247000" y="6662541"/>
                  </a:lnTo>
                  <a:lnTo>
                    <a:pt x="4246999" y="6662544"/>
                  </a:lnTo>
                  <a:lnTo>
                    <a:pt x="4235550" y="6683027"/>
                  </a:lnTo>
                  <a:lnTo>
                    <a:pt x="4232403" y="6702976"/>
                  </a:lnTo>
                  <a:lnTo>
                    <a:pt x="4232403" y="6702977"/>
                  </a:lnTo>
                  <a:cubicBezTo>
                    <a:pt x="4232808" y="6716169"/>
                    <a:pt x="4237951" y="6729219"/>
                    <a:pt x="4246238" y="6742553"/>
                  </a:cubicBezTo>
                  <a:lnTo>
                    <a:pt x="4246239" y="6742555"/>
                  </a:lnTo>
                  <a:lnTo>
                    <a:pt x="4265716" y="6812062"/>
                  </a:lnTo>
                  <a:lnTo>
                    <a:pt x="4265717" y="6812064"/>
                  </a:lnTo>
                  <a:lnTo>
                    <a:pt x="4265717" y="6812063"/>
                  </a:lnTo>
                  <a:lnTo>
                    <a:pt x="4265716" y="6812062"/>
                  </a:lnTo>
                  <a:lnTo>
                    <a:pt x="4260942" y="6776800"/>
                  </a:lnTo>
                  <a:lnTo>
                    <a:pt x="4246239" y="6742555"/>
                  </a:lnTo>
                  <a:lnTo>
                    <a:pt x="4246238" y="6742552"/>
                  </a:lnTo>
                  <a:lnTo>
                    <a:pt x="4232403" y="6702976"/>
                  </a:lnTo>
                  <a:lnTo>
                    <a:pt x="4246999" y="6662544"/>
                  </a:lnTo>
                  <a:lnTo>
                    <a:pt x="4247000" y="6662542"/>
                  </a:lnTo>
                  <a:lnTo>
                    <a:pt x="4247001" y="6662540"/>
                  </a:lnTo>
                  <a:lnTo>
                    <a:pt x="4254084" y="6645552"/>
                  </a:lnTo>
                  <a:lnTo>
                    <a:pt x="4254096" y="6625225"/>
                  </a:lnTo>
                  <a:lnTo>
                    <a:pt x="4254096" y="6625224"/>
                  </a:lnTo>
                  <a:cubicBezTo>
                    <a:pt x="4252000" y="6611341"/>
                    <a:pt x="4245951" y="6597578"/>
                    <a:pt x="4237474" y="6588625"/>
                  </a:cubicBezTo>
                  <a:close/>
                  <a:moveTo>
                    <a:pt x="4295315" y="6438981"/>
                  </a:moveTo>
                  <a:lnTo>
                    <a:pt x="4275385" y="6463840"/>
                  </a:lnTo>
                  <a:lnTo>
                    <a:pt x="4275382" y="6463849"/>
                  </a:lnTo>
                  <a:lnTo>
                    <a:pt x="4261587" y="6513012"/>
                  </a:lnTo>
                  <a:lnTo>
                    <a:pt x="4242781" y="6546194"/>
                  </a:lnTo>
                  <a:lnTo>
                    <a:pt x="4242781" y="6546195"/>
                  </a:lnTo>
                  <a:lnTo>
                    <a:pt x="4259120" y="6521804"/>
                  </a:lnTo>
                  <a:lnTo>
                    <a:pt x="4261587" y="6513012"/>
                  </a:lnTo>
                  <a:lnTo>
                    <a:pt x="4264398" y="6508052"/>
                  </a:lnTo>
                  <a:lnTo>
                    <a:pt x="4275382" y="6463849"/>
                  </a:lnTo>
                  <a:lnTo>
                    <a:pt x="4275385" y="6463841"/>
                  </a:lnTo>
                  <a:cubicBezTo>
                    <a:pt x="4278336" y="6451650"/>
                    <a:pt x="4285813" y="6444077"/>
                    <a:pt x="4295315" y="6438981"/>
                  </a:cubicBezTo>
                  <a:close/>
                  <a:moveTo>
                    <a:pt x="4381289" y="6365204"/>
                  </a:moveTo>
                  <a:lnTo>
                    <a:pt x="4380008" y="6387910"/>
                  </a:lnTo>
                  <a:lnTo>
                    <a:pt x="4378243" y="6391549"/>
                  </a:lnTo>
                  <a:lnTo>
                    <a:pt x="4370589" y="6407332"/>
                  </a:lnTo>
                  <a:lnTo>
                    <a:pt x="4370589" y="6407333"/>
                  </a:lnTo>
                  <a:lnTo>
                    <a:pt x="4378243" y="6391549"/>
                  </a:lnTo>
                  <a:lnTo>
                    <a:pt x="4380008" y="6387910"/>
                  </a:lnTo>
                  <a:close/>
                  <a:moveTo>
                    <a:pt x="4142220" y="4221391"/>
                  </a:moveTo>
                  <a:lnTo>
                    <a:pt x="4142220" y="4221392"/>
                  </a:lnTo>
                  <a:cubicBezTo>
                    <a:pt x="4142982" y="4232061"/>
                    <a:pt x="4143172" y="4243873"/>
                    <a:pt x="4147936" y="4253015"/>
                  </a:cubicBezTo>
                  <a:cubicBezTo>
                    <a:pt x="4160129" y="4277402"/>
                    <a:pt x="4175749" y="4300071"/>
                    <a:pt x="4187752" y="4324646"/>
                  </a:cubicBezTo>
                  <a:lnTo>
                    <a:pt x="4196706" y="4363891"/>
                  </a:lnTo>
                  <a:lnTo>
                    <a:pt x="4195944" y="4482004"/>
                  </a:lnTo>
                  <a:cubicBezTo>
                    <a:pt x="4193276" y="4546776"/>
                    <a:pt x="4192704" y="4612500"/>
                    <a:pt x="4135934" y="4659174"/>
                  </a:cubicBezTo>
                  <a:cubicBezTo>
                    <a:pt x="4131362" y="4662986"/>
                    <a:pt x="4128694" y="4671176"/>
                    <a:pt x="4127932" y="4677655"/>
                  </a:cubicBezTo>
                  <a:cubicBezTo>
                    <a:pt x="4124313" y="4707564"/>
                    <a:pt x="4123931" y="4738235"/>
                    <a:pt x="4118025" y="4767764"/>
                  </a:cubicBezTo>
                  <a:cubicBezTo>
                    <a:pt x="4115644" y="4779575"/>
                    <a:pt x="4114835" y="4790387"/>
                    <a:pt x="4116716" y="4800483"/>
                  </a:cubicBezTo>
                  <a:lnTo>
                    <a:pt x="4116716" y="4800484"/>
                  </a:lnTo>
                  <a:cubicBezTo>
                    <a:pt x="4118597" y="4810581"/>
                    <a:pt x="4123170" y="4819964"/>
                    <a:pt x="4131552" y="4828917"/>
                  </a:cubicBezTo>
                  <a:lnTo>
                    <a:pt x="4153733" y="4863343"/>
                  </a:lnTo>
                  <a:lnTo>
                    <a:pt x="4161262" y="4889275"/>
                  </a:lnTo>
                  <a:lnTo>
                    <a:pt x="4159557" y="4912168"/>
                  </a:lnTo>
                  <a:cubicBezTo>
                    <a:pt x="4157842" y="4919978"/>
                    <a:pt x="4157485" y="4927122"/>
                    <a:pt x="4158155" y="4933804"/>
                  </a:cubicBezTo>
                  <a:lnTo>
                    <a:pt x="4158155" y="4933805"/>
                  </a:lnTo>
                  <a:lnTo>
                    <a:pt x="4162914" y="4952673"/>
                  </a:lnTo>
                  <a:lnTo>
                    <a:pt x="4165707" y="4957454"/>
                  </a:lnTo>
                  <a:lnTo>
                    <a:pt x="4166985" y="4961456"/>
                  </a:lnTo>
                  <a:cubicBezTo>
                    <a:pt x="4171496" y="4970097"/>
                    <a:pt x="4177202" y="4978394"/>
                    <a:pt x="4182989" y="4987038"/>
                  </a:cubicBezTo>
                  <a:cubicBezTo>
                    <a:pt x="4194228" y="5003802"/>
                    <a:pt x="4208326" y="5022853"/>
                    <a:pt x="4209468" y="5041522"/>
                  </a:cubicBezTo>
                  <a:cubicBezTo>
                    <a:pt x="4210087" y="5052096"/>
                    <a:pt x="4213005" y="5062300"/>
                    <a:pt x="4216684" y="5072376"/>
                  </a:cubicBezTo>
                  <a:lnTo>
                    <a:pt x="4222587" y="5087441"/>
                  </a:lnTo>
                  <a:lnTo>
                    <a:pt x="4235615" y="5133220"/>
                  </a:lnTo>
                  <a:lnTo>
                    <a:pt x="4235616" y="5133225"/>
                  </a:lnTo>
                  <a:lnTo>
                    <a:pt x="4228901" y="5166113"/>
                  </a:lnTo>
                  <a:lnTo>
                    <a:pt x="4228901" y="5166114"/>
                  </a:lnTo>
                  <a:cubicBezTo>
                    <a:pt x="4228139" y="5167638"/>
                    <a:pt x="4228712" y="5169781"/>
                    <a:pt x="4229593" y="5172091"/>
                  </a:cubicBezTo>
                  <a:lnTo>
                    <a:pt x="4232139" y="5179068"/>
                  </a:lnTo>
                  <a:cubicBezTo>
                    <a:pt x="4235759" y="5196595"/>
                    <a:pt x="4235807" y="5213598"/>
                    <a:pt x="4231973" y="5229434"/>
                  </a:cubicBezTo>
                  <a:lnTo>
                    <a:pt x="4225669" y="5241089"/>
                  </a:lnTo>
                  <a:lnTo>
                    <a:pt x="4208517" y="5272796"/>
                  </a:lnTo>
                  <a:cubicBezTo>
                    <a:pt x="4196871" y="5285441"/>
                    <a:pt x="4189165" y="5298595"/>
                    <a:pt x="4184613" y="5312288"/>
                  </a:cubicBezTo>
                  <a:lnTo>
                    <a:pt x="4183557" y="5321350"/>
                  </a:lnTo>
                  <a:lnTo>
                    <a:pt x="4181083" y="5326163"/>
                  </a:lnTo>
                  <a:lnTo>
                    <a:pt x="4179637" y="5355014"/>
                  </a:lnTo>
                  <a:lnTo>
                    <a:pt x="4179637" y="5355015"/>
                  </a:lnTo>
                  <a:cubicBezTo>
                    <a:pt x="4180286" y="5364883"/>
                    <a:pt x="4181989" y="5375003"/>
                    <a:pt x="4184513" y="5385385"/>
                  </a:cubicBezTo>
                  <a:cubicBezTo>
                    <a:pt x="4187752" y="5398722"/>
                    <a:pt x="4190038" y="5412058"/>
                    <a:pt x="4192704" y="5425583"/>
                  </a:cubicBezTo>
                  <a:cubicBezTo>
                    <a:pt x="4196514" y="5443871"/>
                    <a:pt x="4200516" y="5462352"/>
                    <a:pt x="4204327" y="5480638"/>
                  </a:cubicBezTo>
                  <a:lnTo>
                    <a:pt x="4208850" y="5507668"/>
                  </a:lnTo>
                  <a:lnTo>
                    <a:pt x="4198232" y="5531692"/>
                  </a:lnTo>
                  <a:lnTo>
                    <a:pt x="4198231" y="5531693"/>
                  </a:lnTo>
                  <a:cubicBezTo>
                    <a:pt x="4191181" y="5537600"/>
                    <a:pt x="4187989" y="5542649"/>
                    <a:pt x="4188085" y="5547578"/>
                  </a:cubicBezTo>
                  <a:lnTo>
                    <a:pt x="4188085" y="5547579"/>
                  </a:lnTo>
                  <a:cubicBezTo>
                    <a:pt x="4188180" y="5552508"/>
                    <a:pt x="4191562" y="5557318"/>
                    <a:pt x="4197659" y="5562747"/>
                  </a:cubicBezTo>
                  <a:cubicBezTo>
                    <a:pt x="4240332" y="5600468"/>
                    <a:pt x="4267003" y="5646190"/>
                    <a:pt x="4268907" y="5704484"/>
                  </a:cubicBezTo>
                  <a:cubicBezTo>
                    <a:pt x="4269289" y="5716486"/>
                    <a:pt x="4271954" y="5728679"/>
                    <a:pt x="4274812" y="5740489"/>
                  </a:cubicBezTo>
                  <a:cubicBezTo>
                    <a:pt x="4276527" y="5747729"/>
                    <a:pt x="4278433" y="5756494"/>
                    <a:pt x="4283578" y="5760874"/>
                  </a:cubicBezTo>
                  <a:cubicBezTo>
                    <a:pt x="4322821" y="5794975"/>
                    <a:pt x="4350063" y="5837458"/>
                    <a:pt x="4371973" y="5883752"/>
                  </a:cubicBezTo>
                  <a:lnTo>
                    <a:pt x="4371974" y="5883757"/>
                  </a:lnTo>
                  <a:lnTo>
                    <a:pt x="4389877" y="5935946"/>
                  </a:lnTo>
                  <a:lnTo>
                    <a:pt x="4389878" y="5935950"/>
                  </a:lnTo>
                  <a:lnTo>
                    <a:pt x="4386259" y="5993290"/>
                  </a:lnTo>
                  <a:lnTo>
                    <a:pt x="4386259" y="5993291"/>
                  </a:lnTo>
                  <a:cubicBezTo>
                    <a:pt x="4385116" y="6004531"/>
                    <a:pt x="4385306" y="6017485"/>
                    <a:pt x="4379782" y="6026440"/>
                  </a:cubicBezTo>
                  <a:cubicBezTo>
                    <a:pt x="4362445" y="6054825"/>
                    <a:pt x="4343778" y="6082258"/>
                    <a:pt x="4323583" y="6108738"/>
                  </a:cubicBezTo>
                  <a:cubicBezTo>
                    <a:pt x="4314914" y="6120074"/>
                    <a:pt x="4309961" y="6126884"/>
                    <a:pt x="4309890" y="6133314"/>
                  </a:cubicBezTo>
                  <a:lnTo>
                    <a:pt x="4309890" y="6133315"/>
                  </a:lnTo>
                  <a:lnTo>
                    <a:pt x="4313591" y="6143190"/>
                  </a:lnTo>
                  <a:lnTo>
                    <a:pt x="4325486" y="6155600"/>
                  </a:lnTo>
                  <a:lnTo>
                    <a:pt x="4325488" y="6155603"/>
                  </a:lnTo>
                  <a:cubicBezTo>
                    <a:pt x="4347778" y="6175798"/>
                    <a:pt x="4359398" y="6200945"/>
                    <a:pt x="4364160" y="6228757"/>
                  </a:cubicBezTo>
                  <a:lnTo>
                    <a:pt x="4381497" y="6361540"/>
                  </a:lnTo>
                  <a:lnTo>
                    <a:pt x="4381497" y="6361539"/>
                  </a:lnTo>
                  <a:cubicBezTo>
                    <a:pt x="4377877" y="6317151"/>
                    <a:pt x="4371590" y="6272764"/>
                    <a:pt x="4364160" y="6228756"/>
                  </a:cubicBezTo>
                  <a:cubicBezTo>
                    <a:pt x="4359398" y="6200944"/>
                    <a:pt x="4347778" y="6175797"/>
                    <a:pt x="4325488" y="6155602"/>
                  </a:cubicBezTo>
                  <a:lnTo>
                    <a:pt x="4325486" y="6155600"/>
                  </a:lnTo>
                  <a:lnTo>
                    <a:pt x="4309890" y="6133315"/>
                  </a:lnTo>
                  <a:lnTo>
                    <a:pt x="4323583" y="6108739"/>
                  </a:lnTo>
                  <a:cubicBezTo>
                    <a:pt x="4343778" y="6082259"/>
                    <a:pt x="4362445" y="6054826"/>
                    <a:pt x="4379782" y="6026441"/>
                  </a:cubicBezTo>
                  <a:cubicBezTo>
                    <a:pt x="4385306" y="6017486"/>
                    <a:pt x="4385116" y="6004532"/>
                    <a:pt x="4386259" y="5993292"/>
                  </a:cubicBezTo>
                  <a:lnTo>
                    <a:pt x="4386259" y="5993290"/>
                  </a:lnTo>
                  <a:lnTo>
                    <a:pt x="4389712" y="5964477"/>
                  </a:lnTo>
                  <a:lnTo>
                    <a:pt x="4389878" y="5935950"/>
                  </a:lnTo>
                  <a:lnTo>
                    <a:pt x="4389878" y="5935949"/>
                  </a:lnTo>
                  <a:lnTo>
                    <a:pt x="4389877" y="5935946"/>
                  </a:lnTo>
                  <a:lnTo>
                    <a:pt x="4382997" y="5909351"/>
                  </a:lnTo>
                  <a:lnTo>
                    <a:pt x="4371974" y="5883757"/>
                  </a:lnTo>
                  <a:lnTo>
                    <a:pt x="4371973" y="5883751"/>
                  </a:lnTo>
                  <a:cubicBezTo>
                    <a:pt x="4350063" y="5837457"/>
                    <a:pt x="4322821" y="5794974"/>
                    <a:pt x="4283578" y="5760873"/>
                  </a:cubicBezTo>
                  <a:cubicBezTo>
                    <a:pt x="4278433" y="5756493"/>
                    <a:pt x="4276527" y="5747728"/>
                    <a:pt x="4274812" y="5740488"/>
                  </a:cubicBezTo>
                  <a:cubicBezTo>
                    <a:pt x="4271954" y="5728678"/>
                    <a:pt x="4269289" y="5716485"/>
                    <a:pt x="4268907" y="5704483"/>
                  </a:cubicBezTo>
                  <a:cubicBezTo>
                    <a:pt x="4267003" y="5646189"/>
                    <a:pt x="4240332" y="5600467"/>
                    <a:pt x="4197659" y="5562746"/>
                  </a:cubicBezTo>
                  <a:lnTo>
                    <a:pt x="4188085" y="5547578"/>
                  </a:lnTo>
                  <a:lnTo>
                    <a:pt x="4198231" y="5531694"/>
                  </a:lnTo>
                  <a:lnTo>
                    <a:pt x="4198232" y="5531692"/>
                  </a:lnTo>
                  <a:lnTo>
                    <a:pt x="4206630" y="5520422"/>
                  </a:lnTo>
                  <a:lnTo>
                    <a:pt x="4208850" y="5507668"/>
                  </a:lnTo>
                  <a:lnTo>
                    <a:pt x="4208850" y="5507667"/>
                  </a:lnTo>
                  <a:cubicBezTo>
                    <a:pt x="4208803" y="5498832"/>
                    <a:pt x="4206231" y="5489497"/>
                    <a:pt x="4204327" y="5480637"/>
                  </a:cubicBezTo>
                  <a:cubicBezTo>
                    <a:pt x="4200516" y="5462351"/>
                    <a:pt x="4196514" y="5443870"/>
                    <a:pt x="4192704" y="5425582"/>
                  </a:cubicBezTo>
                  <a:cubicBezTo>
                    <a:pt x="4190038" y="5412057"/>
                    <a:pt x="4187752" y="5398721"/>
                    <a:pt x="4184513" y="5385384"/>
                  </a:cubicBezTo>
                  <a:lnTo>
                    <a:pt x="4179637" y="5355014"/>
                  </a:lnTo>
                  <a:lnTo>
                    <a:pt x="4183557" y="5321350"/>
                  </a:lnTo>
                  <a:lnTo>
                    <a:pt x="4208517" y="5272797"/>
                  </a:lnTo>
                  <a:lnTo>
                    <a:pt x="4225669" y="5241089"/>
                  </a:lnTo>
                  <a:lnTo>
                    <a:pt x="4231973" y="5229433"/>
                  </a:lnTo>
                  <a:lnTo>
                    <a:pt x="4232139" y="5179068"/>
                  </a:lnTo>
                  <a:lnTo>
                    <a:pt x="4232139" y="5179067"/>
                  </a:lnTo>
                  <a:cubicBezTo>
                    <a:pt x="4231663" y="5176876"/>
                    <a:pt x="4230473" y="5174400"/>
                    <a:pt x="4229593" y="5172090"/>
                  </a:cubicBezTo>
                  <a:lnTo>
                    <a:pt x="4228901" y="5166114"/>
                  </a:lnTo>
                  <a:lnTo>
                    <a:pt x="4235616" y="5133225"/>
                  </a:lnTo>
                  <a:lnTo>
                    <a:pt x="4235616" y="5133224"/>
                  </a:lnTo>
                  <a:lnTo>
                    <a:pt x="4235615" y="5133220"/>
                  </a:lnTo>
                  <a:lnTo>
                    <a:pt x="4228473" y="5102461"/>
                  </a:lnTo>
                  <a:lnTo>
                    <a:pt x="4222587" y="5087441"/>
                  </a:lnTo>
                  <a:lnTo>
                    <a:pt x="4222582" y="5087423"/>
                  </a:lnTo>
                  <a:cubicBezTo>
                    <a:pt x="4216496" y="5072411"/>
                    <a:pt x="4210397" y="5057381"/>
                    <a:pt x="4209468" y="5041521"/>
                  </a:cubicBezTo>
                  <a:cubicBezTo>
                    <a:pt x="4208326" y="5022852"/>
                    <a:pt x="4194228" y="5003801"/>
                    <a:pt x="4182989" y="4987037"/>
                  </a:cubicBezTo>
                  <a:lnTo>
                    <a:pt x="4165707" y="4957454"/>
                  </a:lnTo>
                  <a:lnTo>
                    <a:pt x="4158155" y="4933805"/>
                  </a:lnTo>
                  <a:lnTo>
                    <a:pt x="4159557" y="4912169"/>
                  </a:lnTo>
                  <a:cubicBezTo>
                    <a:pt x="4161319" y="4904358"/>
                    <a:pt x="4161831" y="4896714"/>
                    <a:pt x="4161262" y="4889276"/>
                  </a:cubicBezTo>
                  <a:lnTo>
                    <a:pt x="4161262" y="4889275"/>
                  </a:lnTo>
                  <a:lnTo>
                    <a:pt x="4156484" y="4867614"/>
                  </a:lnTo>
                  <a:lnTo>
                    <a:pt x="4153733" y="4863343"/>
                  </a:lnTo>
                  <a:lnTo>
                    <a:pt x="4151983" y="4857317"/>
                  </a:lnTo>
                  <a:cubicBezTo>
                    <a:pt x="4146840" y="4847214"/>
                    <a:pt x="4139839" y="4837703"/>
                    <a:pt x="4131552" y="4828916"/>
                  </a:cubicBezTo>
                  <a:lnTo>
                    <a:pt x="4116716" y="4800483"/>
                  </a:lnTo>
                  <a:lnTo>
                    <a:pt x="4118025" y="4767765"/>
                  </a:lnTo>
                  <a:cubicBezTo>
                    <a:pt x="4123931" y="4738236"/>
                    <a:pt x="4124313" y="4707565"/>
                    <a:pt x="4127932" y="4677656"/>
                  </a:cubicBezTo>
                  <a:cubicBezTo>
                    <a:pt x="4128694" y="4671177"/>
                    <a:pt x="4131362" y="4662987"/>
                    <a:pt x="4135934" y="4659175"/>
                  </a:cubicBezTo>
                  <a:cubicBezTo>
                    <a:pt x="4192704" y="4612501"/>
                    <a:pt x="4193276" y="4546777"/>
                    <a:pt x="4195944" y="4482005"/>
                  </a:cubicBezTo>
                  <a:cubicBezTo>
                    <a:pt x="4197659" y="4442762"/>
                    <a:pt x="4197659" y="4403326"/>
                    <a:pt x="4196706" y="4363891"/>
                  </a:cubicBezTo>
                  <a:lnTo>
                    <a:pt x="4196706" y="4363890"/>
                  </a:lnTo>
                  <a:cubicBezTo>
                    <a:pt x="4196514" y="4350554"/>
                    <a:pt x="4193466" y="4336457"/>
                    <a:pt x="4187752" y="4324645"/>
                  </a:cubicBezTo>
                  <a:cubicBezTo>
                    <a:pt x="4175749" y="4300070"/>
                    <a:pt x="4160129" y="4277401"/>
                    <a:pt x="4147936" y="4253014"/>
                  </a:cubicBezTo>
                  <a:close/>
                  <a:moveTo>
                    <a:pt x="4211111" y="2836172"/>
                  </a:moveTo>
                  <a:lnTo>
                    <a:pt x="4202421" y="2848793"/>
                  </a:lnTo>
                  <a:cubicBezTo>
                    <a:pt x="4197421" y="2865010"/>
                    <a:pt x="4191562" y="2881307"/>
                    <a:pt x="4186816" y="2897785"/>
                  </a:cubicBezTo>
                  <a:lnTo>
                    <a:pt x="4185787" y="2903551"/>
                  </a:lnTo>
                  <a:lnTo>
                    <a:pt x="4182513" y="2914328"/>
                  </a:lnTo>
                  <a:lnTo>
                    <a:pt x="4177882" y="2947858"/>
                  </a:lnTo>
                  <a:lnTo>
                    <a:pt x="4177881" y="2947862"/>
                  </a:lnTo>
                  <a:lnTo>
                    <a:pt x="4177881" y="2947863"/>
                  </a:lnTo>
                  <a:cubicBezTo>
                    <a:pt x="4177512" y="2959157"/>
                    <a:pt x="4178512" y="2970576"/>
                    <a:pt x="4181465" y="2982149"/>
                  </a:cubicBezTo>
                  <a:lnTo>
                    <a:pt x="4193158" y="3077402"/>
                  </a:lnTo>
                  <a:lnTo>
                    <a:pt x="4180703" y="3172654"/>
                  </a:lnTo>
                  <a:cubicBezTo>
                    <a:pt x="4154794" y="3276480"/>
                    <a:pt x="4127362" y="3380305"/>
                    <a:pt x="4133076" y="3489467"/>
                  </a:cubicBezTo>
                  <a:cubicBezTo>
                    <a:pt x="4134028" y="3507563"/>
                    <a:pt x="4122407" y="3529090"/>
                    <a:pt x="4110977" y="3544713"/>
                  </a:cubicBezTo>
                  <a:cubicBezTo>
                    <a:pt x="4100119" y="3559668"/>
                    <a:pt x="4094260" y="3566812"/>
                    <a:pt x="4093355" y="3574408"/>
                  </a:cubicBezTo>
                  <a:lnTo>
                    <a:pt x="4093355" y="3574409"/>
                  </a:lnTo>
                  <a:cubicBezTo>
                    <a:pt x="4092450" y="3582005"/>
                    <a:pt x="4096499" y="3590054"/>
                    <a:pt x="4105453" y="3606818"/>
                  </a:cubicBezTo>
                  <a:cubicBezTo>
                    <a:pt x="4109835" y="3614820"/>
                    <a:pt x="4112501" y="3624726"/>
                    <a:pt x="4118979" y="3630633"/>
                  </a:cubicBezTo>
                  <a:lnTo>
                    <a:pt x="4136708" y="3654416"/>
                  </a:lnTo>
                  <a:lnTo>
                    <a:pt x="4140382" y="3668940"/>
                  </a:lnTo>
                  <a:lnTo>
                    <a:pt x="4143220" y="3680164"/>
                  </a:lnTo>
                  <a:lnTo>
                    <a:pt x="4139172" y="3734837"/>
                  </a:lnTo>
                  <a:lnTo>
                    <a:pt x="4139172" y="3734838"/>
                  </a:lnTo>
                  <a:cubicBezTo>
                    <a:pt x="4138220" y="3741316"/>
                    <a:pt x="4136886" y="3749126"/>
                    <a:pt x="4139554" y="3754653"/>
                  </a:cubicBezTo>
                  <a:lnTo>
                    <a:pt x="4145911" y="3789776"/>
                  </a:lnTo>
                  <a:lnTo>
                    <a:pt x="4130980" y="3822472"/>
                  </a:lnTo>
                  <a:cubicBezTo>
                    <a:pt x="4123932" y="3831902"/>
                    <a:pt x="4118312" y="3842046"/>
                    <a:pt x="4116645" y="3852619"/>
                  </a:cubicBezTo>
                  <a:lnTo>
                    <a:pt x="4116645" y="3852620"/>
                  </a:lnTo>
                  <a:lnTo>
                    <a:pt x="4117425" y="3868764"/>
                  </a:lnTo>
                  <a:lnTo>
                    <a:pt x="4126028" y="3885337"/>
                  </a:lnTo>
                  <a:lnTo>
                    <a:pt x="4126028" y="3885339"/>
                  </a:lnTo>
                  <a:cubicBezTo>
                    <a:pt x="4135744" y="3897722"/>
                    <a:pt x="4143150" y="3910319"/>
                    <a:pt x="4148409" y="3923125"/>
                  </a:cubicBezTo>
                  <a:lnTo>
                    <a:pt x="4157913" y="3962160"/>
                  </a:lnTo>
                  <a:lnTo>
                    <a:pt x="4142221" y="4043838"/>
                  </a:lnTo>
                  <a:lnTo>
                    <a:pt x="4142220" y="4043839"/>
                  </a:lnTo>
                  <a:cubicBezTo>
                    <a:pt x="4133457" y="4063842"/>
                    <a:pt x="4128075" y="4083702"/>
                    <a:pt x="4127099" y="4103825"/>
                  </a:cubicBezTo>
                  <a:lnTo>
                    <a:pt x="4127099" y="4103826"/>
                  </a:lnTo>
                  <a:lnTo>
                    <a:pt x="4129066" y="4134256"/>
                  </a:lnTo>
                  <a:lnTo>
                    <a:pt x="4138410" y="4165382"/>
                  </a:lnTo>
                  <a:lnTo>
                    <a:pt x="4138410" y="4165384"/>
                  </a:lnTo>
                  <a:lnTo>
                    <a:pt x="4142315" y="4192388"/>
                  </a:lnTo>
                  <a:lnTo>
                    <a:pt x="4142315" y="4192387"/>
                  </a:lnTo>
                  <a:cubicBezTo>
                    <a:pt x="4142411" y="4182767"/>
                    <a:pt x="4141839" y="4173480"/>
                    <a:pt x="4138410" y="4165383"/>
                  </a:cubicBezTo>
                  <a:lnTo>
                    <a:pt x="4138410" y="4165382"/>
                  </a:lnTo>
                  <a:lnTo>
                    <a:pt x="4127099" y="4103826"/>
                  </a:lnTo>
                  <a:lnTo>
                    <a:pt x="4142220" y="4043840"/>
                  </a:lnTo>
                  <a:lnTo>
                    <a:pt x="4142221" y="4043838"/>
                  </a:lnTo>
                  <a:lnTo>
                    <a:pt x="4155523" y="4002410"/>
                  </a:lnTo>
                  <a:lnTo>
                    <a:pt x="4157913" y="3962160"/>
                  </a:lnTo>
                  <a:lnTo>
                    <a:pt x="4157913" y="3962159"/>
                  </a:lnTo>
                  <a:cubicBezTo>
                    <a:pt x="4155651" y="3935727"/>
                    <a:pt x="4145460" y="3910104"/>
                    <a:pt x="4126028" y="3885338"/>
                  </a:cubicBezTo>
                  <a:lnTo>
                    <a:pt x="4126028" y="3885337"/>
                  </a:lnTo>
                  <a:lnTo>
                    <a:pt x="4116645" y="3852620"/>
                  </a:lnTo>
                  <a:lnTo>
                    <a:pt x="4130980" y="3822473"/>
                  </a:lnTo>
                  <a:cubicBezTo>
                    <a:pt x="4139172" y="3811614"/>
                    <a:pt x="4144316" y="3800897"/>
                    <a:pt x="4145911" y="3789777"/>
                  </a:cubicBezTo>
                  <a:lnTo>
                    <a:pt x="4145911" y="3789776"/>
                  </a:lnTo>
                  <a:cubicBezTo>
                    <a:pt x="4147507" y="3778655"/>
                    <a:pt x="4145554" y="3767130"/>
                    <a:pt x="4139554" y="3754652"/>
                  </a:cubicBezTo>
                  <a:lnTo>
                    <a:pt x="4139172" y="3734838"/>
                  </a:lnTo>
                  <a:lnTo>
                    <a:pt x="4143220" y="3680164"/>
                  </a:lnTo>
                  <a:lnTo>
                    <a:pt x="4143220" y="3680163"/>
                  </a:lnTo>
                  <a:lnTo>
                    <a:pt x="4140382" y="3668940"/>
                  </a:lnTo>
                  <a:lnTo>
                    <a:pt x="4136708" y="3654416"/>
                  </a:lnTo>
                  <a:lnTo>
                    <a:pt x="4136708" y="3654416"/>
                  </a:lnTo>
                  <a:lnTo>
                    <a:pt x="4136708" y="3654415"/>
                  </a:lnTo>
                  <a:cubicBezTo>
                    <a:pt x="4132898" y="3646123"/>
                    <a:pt x="4127219" y="3638157"/>
                    <a:pt x="4118979" y="3630632"/>
                  </a:cubicBezTo>
                  <a:cubicBezTo>
                    <a:pt x="4112501" y="3624725"/>
                    <a:pt x="4109835" y="3614819"/>
                    <a:pt x="4105453" y="3606817"/>
                  </a:cubicBezTo>
                  <a:cubicBezTo>
                    <a:pt x="4100976" y="3598435"/>
                    <a:pt x="4097725" y="3592232"/>
                    <a:pt x="4095707" y="3587174"/>
                  </a:cubicBezTo>
                  <a:lnTo>
                    <a:pt x="4093355" y="3574408"/>
                  </a:lnTo>
                  <a:lnTo>
                    <a:pt x="4098434" y="3562321"/>
                  </a:lnTo>
                  <a:cubicBezTo>
                    <a:pt x="4101369" y="3557716"/>
                    <a:pt x="4105548" y="3552191"/>
                    <a:pt x="4110977" y="3544714"/>
                  </a:cubicBezTo>
                  <a:cubicBezTo>
                    <a:pt x="4122407" y="3529091"/>
                    <a:pt x="4134028" y="3507564"/>
                    <a:pt x="4133076" y="3489468"/>
                  </a:cubicBezTo>
                  <a:cubicBezTo>
                    <a:pt x="4127362" y="3380306"/>
                    <a:pt x="4154794" y="3276481"/>
                    <a:pt x="4180703" y="3172655"/>
                  </a:cubicBezTo>
                  <a:cubicBezTo>
                    <a:pt x="4188705" y="3140650"/>
                    <a:pt x="4192943" y="3109026"/>
                    <a:pt x="4193158" y="3077402"/>
                  </a:cubicBezTo>
                  <a:lnTo>
                    <a:pt x="4193158" y="3077401"/>
                  </a:lnTo>
                  <a:cubicBezTo>
                    <a:pt x="4193372" y="3045777"/>
                    <a:pt x="4189562" y="3014153"/>
                    <a:pt x="4181465" y="2982148"/>
                  </a:cubicBezTo>
                  <a:lnTo>
                    <a:pt x="4177881" y="2947863"/>
                  </a:lnTo>
                  <a:lnTo>
                    <a:pt x="4177882" y="2947858"/>
                  </a:lnTo>
                  <a:lnTo>
                    <a:pt x="4185787" y="2903551"/>
                  </a:lnTo>
                  <a:lnTo>
                    <a:pt x="4202421" y="2848794"/>
                  </a:lnTo>
                  <a:cubicBezTo>
                    <a:pt x="4203754" y="2844317"/>
                    <a:pt x="4207040" y="2839983"/>
                    <a:pt x="4211111" y="2836173"/>
                  </a:cubicBezTo>
                  <a:close/>
                  <a:moveTo>
                    <a:pt x="3726625" y="1508458"/>
                  </a:moveTo>
                  <a:lnTo>
                    <a:pt x="3698531" y="1596214"/>
                  </a:lnTo>
                  <a:cubicBezTo>
                    <a:pt x="3696054" y="1604979"/>
                    <a:pt x="3697579" y="1615837"/>
                    <a:pt x="3700436" y="1624981"/>
                  </a:cubicBezTo>
                  <a:cubicBezTo>
                    <a:pt x="3710152" y="1656224"/>
                    <a:pt x="3734537" y="1676037"/>
                    <a:pt x="3757017" y="1697754"/>
                  </a:cubicBezTo>
                  <a:cubicBezTo>
                    <a:pt x="3766924" y="1707280"/>
                    <a:pt x="3773972" y="1720424"/>
                    <a:pt x="3779686" y="1733189"/>
                  </a:cubicBezTo>
                  <a:cubicBezTo>
                    <a:pt x="3794357" y="1766336"/>
                    <a:pt x="3807501" y="1800247"/>
                    <a:pt x="3821407" y="1833776"/>
                  </a:cubicBezTo>
                  <a:cubicBezTo>
                    <a:pt x="3822741" y="1837014"/>
                    <a:pt x="3826170" y="1839680"/>
                    <a:pt x="3829028" y="1842159"/>
                  </a:cubicBezTo>
                  <a:cubicBezTo>
                    <a:pt x="3859129" y="1866923"/>
                    <a:pt x="3889418" y="1891498"/>
                    <a:pt x="3919519" y="1916455"/>
                  </a:cubicBezTo>
                  <a:cubicBezTo>
                    <a:pt x="3925233" y="1921217"/>
                    <a:pt x="3929425" y="1928077"/>
                    <a:pt x="3934949" y="1933220"/>
                  </a:cubicBezTo>
                  <a:cubicBezTo>
                    <a:pt x="3942569" y="1940460"/>
                    <a:pt x="3949810" y="1949604"/>
                    <a:pt x="3958954" y="1953414"/>
                  </a:cubicBezTo>
                  <a:cubicBezTo>
                    <a:pt x="3987719" y="1965225"/>
                    <a:pt x="4000103" y="1987895"/>
                    <a:pt x="4005437" y="2016470"/>
                  </a:cubicBezTo>
                  <a:cubicBezTo>
                    <a:pt x="4010390" y="2042571"/>
                    <a:pt x="4014582" y="2068670"/>
                    <a:pt x="4020296" y="2094579"/>
                  </a:cubicBezTo>
                  <a:cubicBezTo>
                    <a:pt x="4027154" y="2126202"/>
                    <a:pt x="4034584" y="2157637"/>
                    <a:pt x="4042967" y="2188880"/>
                  </a:cubicBezTo>
                  <a:cubicBezTo>
                    <a:pt x="4046587" y="2202405"/>
                    <a:pt x="4050777" y="2216693"/>
                    <a:pt x="4058207" y="2228315"/>
                  </a:cubicBezTo>
                  <a:cubicBezTo>
                    <a:pt x="4078782" y="2260891"/>
                    <a:pt x="4092688" y="2295754"/>
                    <a:pt x="4087164" y="2334045"/>
                  </a:cubicBezTo>
                  <a:cubicBezTo>
                    <a:pt x="4082782" y="2364716"/>
                    <a:pt x="4094022" y="2390435"/>
                    <a:pt x="4111549" y="2409486"/>
                  </a:cubicBezTo>
                  <a:cubicBezTo>
                    <a:pt x="4119503" y="2418155"/>
                    <a:pt x="4125016" y="2426977"/>
                    <a:pt x="4128650" y="2435913"/>
                  </a:cubicBezTo>
                  <a:lnTo>
                    <a:pt x="4134481" y="2463018"/>
                  </a:lnTo>
                  <a:lnTo>
                    <a:pt x="4125839" y="2518262"/>
                  </a:lnTo>
                  <a:lnTo>
                    <a:pt x="4125838" y="2518264"/>
                  </a:lnTo>
                  <a:cubicBezTo>
                    <a:pt x="4123171" y="2527790"/>
                    <a:pt x="4122027" y="2536457"/>
                    <a:pt x="4122194" y="2545006"/>
                  </a:cubicBezTo>
                  <a:lnTo>
                    <a:pt x="4122194" y="2545007"/>
                  </a:lnTo>
                  <a:cubicBezTo>
                    <a:pt x="4122360" y="2553556"/>
                    <a:pt x="4123837" y="2561986"/>
                    <a:pt x="4126408" y="2571035"/>
                  </a:cubicBezTo>
                  <a:cubicBezTo>
                    <a:pt x="4138410" y="2612946"/>
                    <a:pt x="4170987" y="2640951"/>
                    <a:pt x="4199563" y="2668002"/>
                  </a:cubicBezTo>
                  <a:cubicBezTo>
                    <a:pt x="4223947" y="2691055"/>
                    <a:pt x="4237663" y="2716964"/>
                    <a:pt x="4247953" y="2745349"/>
                  </a:cubicBezTo>
                  <a:lnTo>
                    <a:pt x="4247954" y="2745352"/>
                  </a:lnTo>
                  <a:lnTo>
                    <a:pt x="4253873" y="2778006"/>
                  </a:lnTo>
                  <a:lnTo>
                    <a:pt x="4253453" y="2785440"/>
                  </a:lnTo>
                  <a:lnTo>
                    <a:pt x="4243374" y="2811780"/>
                  </a:lnTo>
                  <a:lnTo>
                    <a:pt x="4243371" y="2811787"/>
                  </a:lnTo>
                  <a:lnTo>
                    <a:pt x="4243372" y="2811787"/>
                  </a:lnTo>
                  <a:lnTo>
                    <a:pt x="4243374" y="2811780"/>
                  </a:lnTo>
                  <a:lnTo>
                    <a:pt x="4253025" y="2793023"/>
                  </a:lnTo>
                  <a:lnTo>
                    <a:pt x="4253453" y="2785440"/>
                  </a:lnTo>
                  <a:lnTo>
                    <a:pt x="4254654" y="2782305"/>
                  </a:lnTo>
                  <a:lnTo>
                    <a:pt x="4253873" y="2778006"/>
                  </a:lnTo>
                  <a:lnTo>
                    <a:pt x="4254284" y="2770758"/>
                  </a:lnTo>
                  <a:lnTo>
                    <a:pt x="4247954" y="2745352"/>
                  </a:lnTo>
                  <a:lnTo>
                    <a:pt x="4247953" y="2745348"/>
                  </a:lnTo>
                  <a:cubicBezTo>
                    <a:pt x="4237663" y="2716963"/>
                    <a:pt x="4223947" y="2691054"/>
                    <a:pt x="4199563" y="2668001"/>
                  </a:cubicBezTo>
                  <a:cubicBezTo>
                    <a:pt x="4170987" y="2640950"/>
                    <a:pt x="4138410" y="2612945"/>
                    <a:pt x="4126408" y="2571034"/>
                  </a:cubicBezTo>
                  <a:lnTo>
                    <a:pt x="4122194" y="2545007"/>
                  </a:lnTo>
                  <a:lnTo>
                    <a:pt x="4125838" y="2518265"/>
                  </a:lnTo>
                  <a:lnTo>
                    <a:pt x="4125839" y="2518262"/>
                  </a:lnTo>
                  <a:lnTo>
                    <a:pt x="4132419" y="2490551"/>
                  </a:lnTo>
                  <a:lnTo>
                    <a:pt x="4134481" y="2463018"/>
                  </a:lnTo>
                  <a:lnTo>
                    <a:pt x="4134481" y="2463017"/>
                  </a:lnTo>
                  <a:cubicBezTo>
                    <a:pt x="4133600" y="2444777"/>
                    <a:pt x="4127457" y="2426822"/>
                    <a:pt x="4111549" y="2409485"/>
                  </a:cubicBezTo>
                  <a:cubicBezTo>
                    <a:pt x="4094022" y="2390434"/>
                    <a:pt x="4082782" y="2364715"/>
                    <a:pt x="4087164" y="2334044"/>
                  </a:cubicBezTo>
                  <a:cubicBezTo>
                    <a:pt x="4092688" y="2295753"/>
                    <a:pt x="4078782" y="2260890"/>
                    <a:pt x="4058207" y="2228314"/>
                  </a:cubicBezTo>
                  <a:cubicBezTo>
                    <a:pt x="4050777" y="2216692"/>
                    <a:pt x="4046587" y="2202404"/>
                    <a:pt x="4042967" y="2188879"/>
                  </a:cubicBezTo>
                  <a:cubicBezTo>
                    <a:pt x="4034584" y="2157636"/>
                    <a:pt x="4027154" y="2126201"/>
                    <a:pt x="4020296" y="2094578"/>
                  </a:cubicBezTo>
                  <a:cubicBezTo>
                    <a:pt x="4014582" y="2068669"/>
                    <a:pt x="4010390" y="2042570"/>
                    <a:pt x="4005437" y="2016469"/>
                  </a:cubicBezTo>
                  <a:cubicBezTo>
                    <a:pt x="4000103" y="1987894"/>
                    <a:pt x="3987719" y="1965224"/>
                    <a:pt x="3958954" y="1953413"/>
                  </a:cubicBezTo>
                  <a:cubicBezTo>
                    <a:pt x="3949810" y="1949603"/>
                    <a:pt x="3942569" y="1940459"/>
                    <a:pt x="3934949" y="1933219"/>
                  </a:cubicBezTo>
                  <a:cubicBezTo>
                    <a:pt x="3929425" y="1928076"/>
                    <a:pt x="3925233" y="1921216"/>
                    <a:pt x="3919519" y="1916454"/>
                  </a:cubicBezTo>
                  <a:cubicBezTo>
                    <a:pt x="3889418" y="1891497"/>
                    <a:pt x="3859129" y="1866922"/>
                    <a:pt x="3829028" y="1842158"/>
                  </a:cubicBezTo>
                  <a:cubicBezTo>
                    <a:pt x="3826170" y="1839679"/>
                    <a:pt x="3822741" y="1837013"/>
                    <a:pt x="3821407" y="1833775"/>
                  </a:cubicBezTo>
                  <a:cubicBezTo>
                    <a:pt x="3807501" y="1800246"/>
                    <a:pt x="3794358" y="1766335"/>
                    <a:pt x="3779686" y="1733188"/>
                  </a:cubicBezTo>
                  <a:cubicBezTo>
                    <a:pt x="3773972" y="1720423"/>
                    <a:pt x="3766924" y="1707279"/>
                    <a:pt x="3757018" y="1697753"/>
                  </a:cubicBezTo>
                  <a:cubicBezTo>
                    <a:pt x="3734538" y="1676036"/>
                    <a:pt x="3710152" y="1656223"/>
                    <a:pt x="3700436" y="1624980"/>
                  </a:cubicBezTo>
                  <a:cubicBezTo>
                    <a:pt x="3697580" y="1615836"/>
                    <a:pt x="3696055" y="1604978"/>
                    <a:pt x="3698532" y="1596213"/>
                  </a:cubicBezTo>
                  <a:close/>
                  <a:moveTo>
                    <a:pt x="3745230" y="1459073"/>
                  </a:moveTo>
                  <a:lnTo>
                    <a:pt x="3745229" y="1459074"/>
                  </a:lnTo>
                  <a:lnTo>
                    <a:pt x="3736012" y="1481572"/>
                  </a:lnTo>
                  <a:close/>
                  <a:moveTo>
                    <a:pt x="3764423" y="1268758"/>
                  </a:moveTo>
                  <a:cubicBezTo>
                    <a:pt x="3764875" y="1275402"/>
                    <a:pt x="3766447" y="1281689"/>
                    <a:pt x="3769590" y="1286070"/>
                  </a:cubicBezTo>
                  <a:cubicBezTo>
                    <a:pt x="3784163" y="1306930"/>
                    <a:pt x="3790403" y="1328553"/>
                    <a:pt x="3791927" y="1350628"/>
                  </a:cubicBezTo>
                  <a:lnTo>
                    <a:pt x="3786333" y="1413840"/>
                  </a:lnTo>
                  <a:lnTo>
                    <a:pt x="3791928" y="1350627"/>
                  </a:lnTo>
                  <a:cubicBezTo>
                    <a:pt x="3790403" y="1328552"/>
                    <a:pt x="3784164" y="1306930"/>
                    <a:pt x="3769590" y="1286069"/>
                  </a:cubicBezTo>
                  <a:close/>
                  <a:moveTo>
                    <a:pt x="3706152" y="773035"/>
                  </a:moveTo>
                  <a:lnTo>
                    <a:pt x="3706152" y="773036"/>
                  </a:lnTo>
                  <a:cubicBezTo>
                    <a:pt x="3708438" y="800277"/>
                    <a:pt x="3711676" y="827330"/>
                    <a:pt x="3714152" y="854380"/>
                  </a:cubicBezTo>
                  <a:cubicBezTo>
                    <a:pt x="3716438" y="878957"/>
                    <a:pt x="3717200" y="903723"/>
                    <a:pt x="3745205" y="915344"/>
                  </a:cubicBezTo>
                  <a:cubicBezTo>
                    <a:pt x="3749587" y="917060"/>
                    <a:pt x="3752825" y="922774"/>
                    <a:pt x="3755683" y="927156"/>
                  </a:cubicBezTo>
                  <a:cubicBezTo>
                    <a:pt x="3799691" y="994786"/>
                    <a:pt x="3798547" y="1030981"/>
                    <a:pt x="3752063" y="1097088"/>
                  </a:cubicBezTo>
                  <a:cubicBezTo>
                    <a:pt x="3747301" y="1103946"/>
                    <a:pt x="3743871" y="1118614"/>
                    <a:pt x="3747681" y="1123186"/>
                  </a:cubicBezTo>
                  <a:cubicBezTo>
                    <a:pt x="3763493" y="1142618"/>
                    <a:pt x="3770542" y="1162954"/>
                    <a:pt x="3772400" y="1184029"/>
                  </a:cubicBezTo>
                  <a:cubicBezTo>
                    <a:pt x="3770542" y="1162954"/>
                    <a:pt x="3763494" y="1142617"/>
                    <a:pt x="3747682" y="1123185"/>
                  </a:cubicBezTo>
                  <a:cubicBezTo>
                    <a:pt x="3743872" y="1118613"/>
                    <a:pt x="3747302" y="1103945"/>
                    <a:pt x="3752064" y="1097087"/>
                  </a:cubicBezTo>
                  <a:cubicBezTo>
                    <a:pt x="3798548" y="1030980"/>
                    <a:pt x="3799692" y="994785"/>
                    <a:pt x="3755684" y="927155"/>
                  </a:cubicBezTo>
                  <a:cubicBezTo>
                    <a:pt x="3752826" y="922773"/>
                    <a:pt x="3749588" y="917059"/>
                    <a:pt x="3745206" y="915343"/>
                  </a:cubicBezTo>
                  <a:cubicBezTo>
                    <a:pt x="3717200" y="903722"/>
                    <a:pt x="3716438" y="878956"/>
                    <a:pt x="3714152" y="854379"/>
                  </a:cubicBezTo>
                  <a:close/>
                  <a:moveTo>
                    <a:pt x="3761553" y="517851"/>
                  </a:moveTo>
                  <a:lnTo>
                    <a:pt x="3752635" y="556048"/>
                  </a:lnTo>
                  <a:cubicBezTo>
                    <a:pt x="3750539" y="564049"/>
                    <a:pt x="3745015" y="572623"/>
                    <a:pt x="3746157" y="580051"/>
                  </a:cubicBezTo>
                  <a:cubicBezTo>
                    <a:pt x="3749491" y="601579"/>
                    <a:pt x="3747062" y="622201"/>
                    <a:pt x="3742776" y="642538"/>
                  </a:cubicBezTo>
                  <a:lnTo>
                    <a:pt x="3730253" y="694928"/>
                  </a:lnTo>
                  <a:lnTo>
                    <a:pt x="3742777" y="642537"/>
                  </a:lnTo>
                  <a:cubicBezTo>
                    <a:pt x="3747063" y="622201"/>
                    <a:pt x="3749492" y="601578"/>
                    <a:pt x="3746158" y="580050"/>
                  </a:cubicBezTo>
                  <a:cubicBezTo>
                    <a:pt x="3745016" y="572622"/>
                    <a:pt x="3750540" y="564048"/>
                    <a:pt x="3752636" y="556047"/>
                  </a:cubicBezTo>
                  <a:close/>
                  <a:moveTo>
                    <a:pt x="3774848" y="298169"/>
                  </a:moveTo>
                  <a:lnTo>
                    <a:pt x="3760065" y="313534"/>
                  </a:lnTo>
                  <a:cubicBezTo>
                    <a:pt x="3755873" y="316390"/>
                    <a:pt x="3758159" y="330299"/>
                    <a:pt x="3759493" y="338871"/>
                  </a:cubicBezTo>
                  <a:lnTo>
                    <a:pt x="3759500" y="338900"/>
                  </a:lnTo>
                  <a:lnTo>
                    <a:pt x="3769400" y="395640"/>
                  </a:lnTo>
                  <a:lnTo>
                    <a:pt x="3765590" y="367328"/>
                  </a:lnTo>
                  <a:lnTo>
                    <a:pt x="3759500" y="338900"/>
                  </a:lnTo>
                  <a:lnTo>
                    <a:pt x="3759494" y="338870"/>
                  </a:lnTo>
                  <a:cubicBezTo>
                    <a:pt x="3758160" y="330298"/>
                    <a:pt x="3755874" y="316389"/>
                    <a:pt x="3760066" y="313533"/>
                  </a:cubicBezTo>
                  <a:close/>
                  <a:moveTo>
                    <a:pt x="3782393" y="281568"/>
                  </a:moveTo>
                  <a:lnTo>
                    <a:pt x="3777498" y="295415"/>
                  </a:lnTo>
                  <a:lnTo>
                    <a:pt x="3777499" y="295415"/>
                  </a:lnTo>
                  <a:close/>
                  <a:moveTo>
                    <a:pt x="3769073" y="24486"/>
                  </a:moveTo>
                  <a:lnTo>
                    <a:pt x="3766810" y="74129"/>
                  </a:lnTo>
                  <a:cubicBezTo>
                    <a:pt x="3767733" y="91492"/>
                    <a:pt x="3770043" y="108703"/>
                    <a:pt x="3772734" y="125861"/>
                  </a:cubicBezTo>
                  <a:lnTo>
                    <a:pt x="3777129" y="153387"/>
                  </a:lnTo>
                  <a:lnTo>
                    <a:pt x="3785402" y="228944"/>
                  </a:lnTo>
                  <a:lnTo>
                    <a:pt x="3780943" y="177271"/>
                  </a:lnTo>
                  <a:lnTo>
                    <a:pt x="3777129" y="153387"/>
                  </a:lnTo>
                  <a:lnTo>
                    <a:pt x="3776930" y="151569"/>
                  </a:lnTo>
                  <a:cubicBezTo>
                    <a:pt x="3772700" y="125876"/>
                    <a:pt x="3768195" y="100174"/>
                    <a:pt x="3766811" y="74129"/>
                  </a:cubicBezTo>
                  <a:close/>
                  <a:moveTo>
                    <a:pt x="3766492" y="0"/>
                  </a:moveTo>
                  <a:lnTo>
                    <a:pt x="4230600" y="0"/>
                  </a:lnTo>
                  <a:lnTo>
                    <a:pt x="4229473" y="2817"/>
                  </a:lnTo>
                  <a:cubicBezTo>
                    <a:pt x="4221092" y="21486"/>
                    <a:pt x="4218423" y="43012"/>
                    <a:pt x="4215375" y="63587"/>
                  </a:cubicBezTo>
                  <a:cubicBezTo>
                    <a:pt x="4209851" y="101308"/>
                    <a:pt x="4206421" y="139219"/>
                    <a:pt x="4201468" y="176939"/>
                  </a:cubicBezTo>
                  <a:cubicBezTo>
                    <a:pt x="4200325" y="184941"/>
                    <a:pt x="4198231" y="194085"/>
                    <a:pt x="4193466" y="200182"/>
                  </a:cubicBezTo>
                  <a:cubicBezTo>
                    <a:pt x="4161461" y="241901"/>
                    <a:pt x="4152508" y="292579"/>
                    <a:pt x="4155554" y="340774"/>
                  </a:cubicBezTo>
                  <a:cubicBezTo>
                    <a:pt x="4157843" y="378686"/>
                    <a:pt x="4159557" y="415835"/>
                    <a:pt x="4156319" y="453364"/>
                  </a:cubicBezTo>
                  <a:cubicBezTo>
                    <a:pt x="4156127" y="456222"/>
                    <a:pt x="4156509" y="460032"/>
                    <a:pt x="4158033" y="462126"/>
                  </a:cubicBezTo>
                  <a:cubicBezTo>
                    <a:pt x="4168129" y="475081"/>
                    <a:pt x="4168891" y="488607"/>
                    <a:pt x="4170605" y="505182"/>
                  </a:cubicBezTo>
                  <a:cubicBezTo>
                    <a:pt x="4173083" y="528615"/>
                    <a:pt x="4171367" y="550141"/>
                    <a:pt x="4167177" y="571860"/>
                  </a:cubicBezTo>
                  <a:cubicBezTo>
                    <a:pt x="4164129" y="587672"/>
                    <a:pt x="4157843" y="603673"/>
                    <a:pt x="4149840" y="617772"/>
                  </a:cubicBezTo>
                  <a:cubicBezTo>
                    <a:pt x="4138600" y="637392"/>
                    <a:pt x="4134220" y="656255"/>
                    <a:pt x="4149078" y="674923"/>
                  </a:cubicBezTo>
                  <a:cubicBezTo>
                    <a:pt x="4164891" y="695116"/>
                    <a:pt x="4159367" y="717977"/>
                    <a:pt x="4159937" y="740268"/>
                  </a:cubicBezTo>
                  <a:cubicBezTo>
                    <a:pt x="4160129" y="749982"/>
                    <a:pt x="4159747" y="760270"/>
                    <a:pt x="4162223" y="769605"/>
                  </a:cubicBezTo>
                  <a:cubicBezTo>
                    <a:pt x="4169273" y="796655"/>
                    <a:pt x="4179941" y="822756"/>
                    <a:pt x="4184703" y="850189"/>
                  </a:cubicBezTo>
                  <a:cubicBezTo>
                    <a:pt x="4187370" y="865430"/>
                    <a:pt x="4182607" y="882384"/>
                    <a:pt x="4179179" y="898198"/>
                  </a:cubicBezTo>
                  <a:cubicBezTo>
                    <a:pt x="4175559" y="914200"/>
                    <a:pt x="4170035" y="930011"/>
                    <a:pt x="4164319" y="945444"/>
                  </a:cubicBezTo>
                  <a:cubicBezTo>
                    <a:pt x="4160509" y="955920"/>
                    <a:pt x="4156889" y="967350"/>
                    <a:pt x="4150030" y="975733"/>
                  </a:cubicBezTo>
                  <a:cubicBezTo>
                    <a:pt x="4134410" y="994785"/>
                    <a:pt x="4131742" y="1014406"/>
                    <a:pt x="4139934" y="1036887"/>
                  </a:cubicBezTo>
                  <a:cubicBezTo>
                    <a:pt x="4141268" y="1040315"/>
                    <a:pt x="4141268" y="1044315"/>
                    <a:pt x="4141458" y="1048125"/>
                  </a:cubicBezTo>
                  <a:cubicBezTo>
                    <a:pt x="4145458" y="1109091"/>
                    <a:pt x="4147936" y="1170051"/>
                    <a:pt x="4154032" y="1230633"/>
                  </a:cubicBezTo>
                  <a:cubicBezTo>
                    <a:pt x="4156509" y="1255206"/>
                    <a:pt x="4167367" y="1278829"/>
                    <a:pt x="4174225" y="1303024"/>
                  </a:cubicBezTo>
                  <a:cubicBezTo>
                    <a:pt x="4175559" y="1307978"/>
                    <a:pt x="4177655" y="1313504"/>
                    <a:pt x="4176701" y="1318456"/>
                  </a:cubicBezTo>
                  <a:cubicBezTo>
                    <a:pt x="4167177" y="1372368"/>
                    <a:pt x="4181083" y="1422854"/>
                    <a:pt x="4199372" y="1472575"/>
                  </a:cubicBezTo>
                  <a:cubicBezTo>
                    <a:pt x="4201278" y="1477717"/>
                    <a:pt x="4200706" y="1484004"/>
                    <a:pt x="4200325" y="1489720"/>
                  </a:cubicBezTo>
                  <a:cubicBezTo>
                    <a:pt x="4198993" y="1505724"/>
                    <a:pt x="4192324" y="1523059"/>
                    <a:pt x="4196324" y="1537537"/>
                  </a:cubicBezTo>
                  <a:cubicBezTo>
                    <a:pt x="4207374" y="1576019"/>
                    <a:pt x="4220709" y="1614120"/>
                    <a:pt x="4237474" y="1650317"/>
                  </a:cubicBezTo>
                  <a:cubicBezTo>
                    <a:pt x="4254428" y="1687086"/>
                    <a:pt x="4268716" y="1721185"/>
                    <a:pt x="4251572" y="1763287"/>
                  </a:cubicBezTo>
                  <a:cubicBezTo>
                    <a:pt x="4244332" y="1781194"/>
                    <a:pt x="4249476" y="1804816"/>
                    <a:pt x="4251380" y="1825393"/>
                  </a:cubicBezTo>
                  <a:cubicBezTo>
                    <a:pt x="4252904" y="1840441"/>
                    <a:pt x="4261478" y="1854920"/>
                    <a:pt x="4261478" y="1869780"/>
                  </a:cubicBezTo>
                  <a:cubicBezTo>
                    <a:pt x="4261478" y="1909408"/>
                    <a:pt x="4271574" y="1944649"/>
                    <a:pt x="4292149" y="1978940"/>
                  </a:cubicBezTo>
                  <a:cubicBezTo>
                    <a:pt x="4300150" y="1992279"/>
                    <a:pt x="4294815" y="2013043"/>
                    <a:pt x="4296911" y="2030378"/>
                  </a:cubicBezTo>
                  <a:cubicBezTo>
                    <a:pt x="4299388" y="2048668"/>
                    <a:pt x="4301673" y="2067525"/>
                    <a:pt x="4307201" y="2085054"/>
                  </a:cubicBezTo>
                  <a:cubicBezTo>
                    <a:pt x="4321679" y="2130393"/>
                    <a:pt x="4338062" y="2175163"/>
                    <a:pt x="4353302" y="2220312"/>
                  </a:cubicBezTo>
                  <a:cubicBezTo>
                    <a:pt x="4365877" y="2257459"/>
                    <a:pt x="4355970" y="2294039"/>
                    <a:pt x="4350636" y="2330806"/>
                  </a:cubicBezTo>
                  <a:cubicBezTo>
                    <a:pt x="4347205" y="2353859"/>
                    <a:pt x="4339013" y="2375383"/>
                    <a:pt x="4351206" y="2401292"/>
                  </a:cubicBezTo>
                  <a:cubicBezTo>
                    <a:pt x="4362828" y="2426059"/>
                    <a:pt x="4360160" y="2457492"/>
                    <a:pt x="4366446" y="2485307"/>
                  </a:cubicBezTo>
                  <a:cubicBezTo>
                    <a:pt x="4371781" y="2508742"/>
                    <a:pt x="4380354" y="2531409"/>
                    <a:pt x="4388736" y="2554079"/>
                  </a:cubicBezTo>
                  <a:cubicBezTo>
                    <a:pt x="4400168" y="2584942"/>
                    <a:pt x="4412167" y="2615421"/>
                    <a:pt x="4406453" y="2649143"/>
                  </a:cubicBezTo>
                  <a:cubicBezTo>
                    <a:pt x="4399976" y="2687436"/>
                    <a:pt x="4424359" y="2713723"/>
                    <a:pt x="4440554" y="2743826"/>
                  </a:cubicBezTo>
                  <a:cubicBezTo>
                    <a:pt x="4451603" y="2764590"/>
                    <a:pt x="4459795" y="2787259"/>
                    <a:pt x="4466653" y="2809930"/>
                  </a:cubicBezTo>
                  <a:cubicBezTo>
                    <a:pt x="4475607" y="2840219"/>
                    <a:pt x="4480941" y="2871462"/>
                    <a:pt x="4489705" y="2901943"/>
                  </a:cubicBezTo>
                  <a:cubicBezTo>
                    <a:pt x="4502848" y="2948047"/>
                    <a:pt x="4513137" y="2994722"/>
                    <a:pt x="4505897" y="3042728"/>
                  </a:cubicBezTo>
                  <a:cubicBezTo>
                    <a:pt x="4502659" y="3064827"/>
                    <a:pt x="4502848" y="3085403"/>
                    <a:pt x="4507613" y="3107500"/>
                  </a:cubicBezTo>
                  <a:cubicBezTo>
                    <a:pt x="4515422" y="3143695"/>
                    <a:pt x="4516376" y="3180844"/>
                    <a:pt x="4545521" y="3209993"/>
                  </a:cubicBezTo>
                  <a:cubicBezTo>
                    <a:pt x="4555811" y="3220280"/>
                    <a:pt x="4558477" y="3238758"/>
                    <a:pt x="4563811" y="3253809"/>
                  </a:cubicBezTo>
                  <a:cubicBezTo>
                    <a:pt x="4570099" y="3271145"/>
                    <a:pt x="4566858" y="3283908"/>
                    <a:pt x="4548570" y="3293244"/>
                  </a:cubicBezTo>
                  <a:cubicBezTo>
                    <a:pt x="4540379" y="3297434"/>
                    <a:pt x="4532378" y="3309437"/>
                    <a:pt x="4531043" y="3318771"/>
                  </a:cubicBezTo>
                  <a:cubicBezTo>
                    <a:pt x="4527043" y="3346776"/>
                    <a:pt x="4532950" y="3372495"/>
                    <a:pt x="4545904" y="3399546"/>
                  </a:cubicBezTo>
                  <a:cubicBezTo>
                    <a:pt x="4558096" y="3424883"/>
                    <a:pt x="4556762" y="3456508"/>
                    <a:pt x="4561524" y="3485275"/>
                  </a:cubicBezTo>
                  <a:cubicBezTo>
                    <a:pt x="4564954" y="3505657"/>
                    <a:pt x="4572002" y="3526042"/>
                    <a:pt x="4572002" y="3546617"/>
                  </a:cubicBezTo>
                  <a:cubicBezTo>
                    <a:pt x="4572002" y="3572146"/>
                    <a:pt x="4565907" y="3597482"/>
                    <a:pt x="4563620" y="3623201"/>
                  </a:cubicBezTo>
                  <a:cubicBezTo>
                    <a:pt x="4561716" y="3643204"/>
                    <a:pt x="4562478" y="3663589"/>
                    <a:pt x="4560192" y="3683591"/>
                  </a:cubicBezTo>
                  <a:cubicBezTo>
                    <a:pt x="4558477" y="3699976"/>
                    <a:pt x="4554096" y="3716168"/>
                    <a:pt x="4550476" y="3732361"/>
                  </a:cubicBezTo>
                  <a:cubicBezTo>
                    <a:pt x="4549142" y="3738267"/>
                    <a:pt x="4543998" y="3744173"/>
                    <a:pt x="4544759" y="3749506"/>
                  </a:cubicBezTo>
                  <a:cubicBezTo>
                    <a:pt x="4552953" y="3802467"/>
                    <a:pt x="4516376" y="3840569"/>
                    <a:pt x="4500182" y="3885338"/>
                  </a:cubicBezTo>
                  <a:cubicBezTo>
                    <a:pt x="4483035" y="3932394"/>
                    <a:pt x="4456748" y="3977925"/>
                    <a:pt x="4464557" y="4030503"/>
                  </a:cubicBezTo>
                  <a:cubicBezTo>
                    <a:pt x="4469319" y="4062318"/>
                    <a:pt x="4480369" y="4092989"/>
                    <a:pt x="4487039" y="4124614"/>
                  </a:cubicBezTo>
                  <a:cubicBezTo>
                    <a:pt x="4489324" y="4135854"/>
                    <a:pt x="4488943" y="4148427"/>
                    <a:pt x="4486656" y="4159667"/>
                  </a:cubicBezTo>
                  <a:cubicBezTo>
                    <a:pt x="4476177" y="4213961"/>
                    <a:pt x="4474653" y="4267493"/>
                    <a:pt x="4491801" y="4320837"/>
                  </a:cubicBezTo>
                  <a:cubicBezTo>
                    <a:pt x="4494659" y="4329979"/>
                    <a:pt x="4497325" y="4339695"/>
                    <a:pt x="4497325" y="4349222"/>
                  </a:cubicBezTo>
                  <a:cubicBezTo>
                    <a:pt x="4497325" y="4401419"/>
                    <a:pt x="4493324" y="4452665"/>
                    <a:pt x="4474653" y="4502579"/>
                  </a:cubicBezTo>
                  <a:cubicBezTo>
                    <a:pt x="4468368" y="4519343"/>
                    <a:pt x="4472368" y="4539728"/>
                    <a:pt x="4470844" y="4558207"/>
                  </a:cubicBezTo>
                  <a:cubicBezTo>
                    <a:pt x="4469511" y="4575351"/>
                    <a:pt x="4468940" y="4592878"/>
                    <a:pt x="4464557" y="4609452"/>
                  </a:cubicBezTo>
                  <a:cubicBezTo>
                    <a:pt x="4458082" y="4633647"/>
                    <a:pt x="4457320" y="4656126"/>
                    <a:pt x="4463033" y="4681083"/>
                  </a:cubicBezTo>
                  <a:cubicBezTo>
                    <a:pt x="4468368" y="4704895"/>
                    <a:pt x="4465702" y="4730614"/>
                    <a:pt x="4465891" y="4755381"/>
                  </a:cubicBezTo>
                  <a:cubicBezTo>
                    <a:pt x="4466082" y="4783004"/>
                    <a:pt x="4466272" y="4810627"/>
                    <a:pt x="4465319" y="4838250"/>
                  </a:cubicBezTo>
                  <a:cubicBezTo>
                    <a:pt x="4464940" y="4849300"/>
                    <a:pt x="4457320" y="4861873"/>
                    <a:pt x="4460367" y="4871019"/>
                  </a:cubicBezTo>
                  <a:cubicBezTo>
                    <a:pt x="4470653" y="4900546"/>
                    <a:pt x="4458271" y="4930075"/>
                    <a:pt x="4463795" y="4959602"/>
                  </a:cubicBezTo>
                  <a:cubicBezTo>
                    <a:pt x="4466653" y="4974082"/>
                    <a:pt x="4458844" y="4990465"/>
                    <a:pt x="4458082" y="5006086"/>
                  </a:cubicBezTo>
                  <a:cubicBezTo>
                    <a:pt x="4456748" y="5031614"/>
                    <a:pt x="4457320" y="5057141"/>
                    <a:pt x="4456937" y="5082670"/>
                  </a:cubicBezTo>
                  <a:cubicBezTo>
                    <a:pt x="4456748" y="5091052"/>
                    <a:pt x="4455986" y="5099245"/>
                    <a:pt x="4455603" y="5107627"/>
                  </a:cubicBezTo>
                  <a:cubicBezTo>
                    <a:pt x="4455223" y="5115057"/>
                    <a:pt x="4453508" y="5122867"/>
                    <a:pt x="4454840" y="5129916"/>
                  </a:cubicBezTo>
                  <a:cubicBezTo>
                    <a:pt x="4459605" y="5155445"/>
                    <a:pt x="4467415" y="5180591"/>
                    <a:pt x="4470464" y="5206308"/>
                  </a:cubicBezTo>
                  <a:cubicBezTo>
                    <a:pt x="4473130" y="5228597"/>
                    <a:pt x="4469511" y="5251650"/>
                    <a:pt x="4471415" y="5274129"/>
                  </a:cubicBezTo>
                  <a:cubicBezTo>
                    <a:pt x="4474653" y="5313754"/>
                    <a:pt x="4480369" y="5353379"/>
                    <a:pt x="4483990" y="5393005"/>
                  </a:cubicBezTo>
                  <a:cubicBezTo>
                    <a:pt x="4484752" y="5401579"/>
                    <a:pt x="4479988" y="5410531"/>
                    <a:pt x="4479607" y="5419295"/>
                  </a:cubicBezTo>
                  <a:cubicBezTo>
                    <a:pt x="4478656" y="5446728"/>
                    <a:pt x="4478464" y="5474161"/>
                    <a:pt x="4477894" y="5501594"/>
                  </a:cubicBezTo>
                  <a:cubicBezTo>
                    <a:pt x="4477702" y="5517215"/>
                    <a:pt x="4478273" y="5533027"/>
                    <a:pt x="4476560" y="5548460"/>
                  </a:cubicBezTo>
                  <a:cubicBezTo>
                    <a:pt x="4474273" y="5568842"/>
                    <a:pt x="4470844" y="5587321"/>
                    <a:pt x="4485703" y="5606372"/>
                  </a:cubicBezTo>
                  <a:cubicBezTo>
                    <a:pt x="4508755" y="5635711"/>
                    <a:pt x="4499801" y="5673050"/>
                    <a:pt x="4505134" y="5706959"/>
                  </a:cubicBezTo>
                  <a:cubicBezTo>
                    <a:pt x="4506468" y="5715723"/>
                    <a:pt x="4506659" y="5724678"/>
                    <a:pt x="4508183" y="5733440"/>
                  </a:cubicBezTo>
                  <a:cubicBezTo>
                    <a:pt x="4511041" y="5749634"/>
                    <a:pt x="4514279" y="5765635"/>
                    <a:pt x="4517519" y="5781830"/>
                  </a:cubicBezTo>
                  <a:cubicBezTo>
                    <a:pt x="4518089" y="5784686"/>
                    <a:pt x="4518281" y="5787924"/>
                    <a:pt x="4519234" y="5790592"/>
                  </a:cubicBezTo>
                  <a:cubicBezTo>
                    <a:pt x="4527233" y="5815169"/>
                    <a:pt x="4536378" y="5839361"/>
                    <a:pt x="4542855" y="5864318"/>
                  </a:cubicBezTo>
                  <a:cubicBezTo>
                    <a:pt x="4546095" y="5876511"/>
                    <a:pt x="4546476" y="5890037"/>
                    <a:pt x="4544759" y="5902610"/>
                  </a:cubicBezTo>
                  <a:cubicBezTo>
                    <a:pt x="4539808" y="5939377"/>
                    <a:pt x="4537712" y="5975764"/>
                    <a:pt x="4544951" y="6012723"/>
                  </a:cubicBezTo>
                  <a:cubicBezTo>
                    <a:pt x="4547808" y="6027392"/>
                    <a:pt x="4543045" y="6043776"/>
                    <a:pt x="4541332" y="6059397"/>
                  </a:cubicBezTo>
                  <a:cubicBezTo>
                    <a:pt x="4536759" y="6096736"/>
                    <a:pt x="4531805" y="6134075"/>
                    <a:pt x="4527426" y="6171605"/>
                  </a:cubicBezTo>
                  <a:cubicBezTo>
                    <a:pt x="4524758" y="6195037"/>
                    <a:pt x="4523234" y="6218660"/>
                    <a:pt x="4520568" y="6242093"/>
                  </a:cubicBezTo>
                  <a:cubicBezTo>
                    <a:pt x="4517327" y="6269144"/>
                    <a:pt x="4512375" y="6296005"/>
                    <a:pt x="4509706" y="6323058"/>
                  </a:cubicBezTo>
                  <a:cubicBezTo>
                    <a:pt x="4506659" y="6353919"/>
                    <a:pt x="4506089" y="6384972"/>
                    <a:pt x="4502848" y="6415833"/>
                  </a:cubicBezTo>
                  <a:cubicBezTo>
                    <a:pt x="4496563" y="6472225"/>
                    <a:pt x="4489132" y="6528424"/>
                    <a:pt x="4482084" y="6584812"/>
                  </a:cubicBezTo>
                  <a:cubicBezTo>
                    <a:pt x="4475226" y="6639488"/>
                    <a:pt x="4469129" y="6694164"/>
                    <a:pt x="4460557" y="6748458"/>
                  </a:cubicBezTo>
                  <a:cubicBezTo>
                    <a:pt x="4456937" y="6771319"/>
                    <a:pt x="4447030" y="6793035"/>
                    <a:pt x="4441507" y="6815516"/>
                  </a:cubicBezTo>
                  <a:lnTo>
                    <a:pt x="4431806" y="6858001"/>
                  </a:lnTo>
                  <a:lnTo>
                    <a:pt x="4259554" y="6858001"/>
                  </a:lnTo>
                  <a:lnTo>
                    <a:pt x="4259554" y="6858002"/>
                  </a:lnTo>
                  <a:lnTo>
                    <a:pt x="0" y="6858002"/>
                  </a:lnTo>
                  <a:lnTo>
                    <a:pt x="0" y="2"/>
                  </a:lnTo>
                  <a:lnTo>
                    <a:pt x="3766492" y="1"/>
                  </a:lnTo>
                  <a:lnTo>
                    <a:pt x="3769210" y="21486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BCD9601-1F44-4E40-998C-1B256DAE9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1A1CA4E9-12FA-47EB-8471-25E8D55152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E13A9BF0-334C-4457-A635-9CA4877EAAF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FF05821A-8598-44E4-A18C-538D5331E45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8A4ECC81-E17F-4F87-9A0B-398363A864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3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1FBBD7D8-A895-40D0-A53D-DEDF495B2F1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BA602493-BC70-48CF-BDBA-88A86622742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5" name="Metin kutusu 4">
            <a:extLst>
              <a:ext uri="{FF2B5EF4-FFF2-40B4-BE49-F238E27FC236}">
                <a16:creationId xmlns:a16="http://schemas.microsoft.com/office/drawing/2014/main" id="{B351110F-2DCD-68E8-6A57-337601AEA9DD}"/>
              </a:ext>
            </a:extLst>
          </p:cNvPr>
          <p:cNvSpPr txBox="1"/>
          <p:nvPr/>
        </p:nvSpPr>
        <p:spPr>
          <a:xfrm>
            <a:off x="273601" y="1257300"/>
            <a:ext cx="5029201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3200" dirty="0" err="1">
                <a:solidFill>
                  <a:schemeClr val="bg1"/>
                </a:solidFill>
              </a:rPr>
              <a:t>Zigguratların</a:t>
            </a:r>
            <a:r>
              <a:rPr lang="tr-TR" sz="3200" dirty="0">
                <a:solidFill>
                  <a:schemeClr val="bg1"/>
                </a:solidFill>
              </a:rPr>
              <a:t> orta kısmını okul olarak kullanan </a:t>
            </a:r>
            <a:r>
              <a:rPr lang="tr-TR" sz="3200" dirty="0" err="1">
                <a:solidFill>
                  <a:schemeClr val="bg1"/>
                </a:solidFill>
              </a:rPr>
              <a:t>sümerler</a:t>
            </a:r>
            <a:r>
              <a:rPr lang="tr-TR" sz="3200" dirty="0">
                <a:solidFill>
                  <a:schemeClr val="bg1"/>
                </a:solidFill>
              </a:rPr>
              <a:t> </a:t>
            </a:r>
            <a:r>
              <a:rPr lang="tr-TR" sz="3200" dirty="0" err="1">
                <a:solidFill>
                  <a:schemeClr val="bg1"/>
                </a:solidFill>
              </a:rPr>
              <a:t>matematiktede</a:t>
            </a:r>
            <a:r>
              <a:rPr lang="tr-TR" sz="3200" dirty="0">
                <a:solidFill>
                  <a:schemeClr val="bg1"/>
                </a:solidFill>
              </a:rPr>
              <a:t> ilerlemişlerdir.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32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32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3200" b="1" dirty="0">
                <a:solidFill>
                  <a:srgbClr val="FF0000"/>
                </a:solidFill>
              </a:rPr>
              <a:t>Altmışlık sayı sistemini </a:t>
            </a:r>
            <a:r>
              <a:rPr lang="tr-TR" sz="3200" dirty="0">
                <a:solidFill>
                  <a:schemeClr val="bg1"/>
                </a:solidFill>
              </a:rPr>
              <a:t>bulmuşlar ve daireyi </a:t>
            </a:r>
            <a:r>
              <a:rPr lang="tr-TR" sz="3200" b="1" dirty="0">
                <a:solidFill>
                  <a:srgbClr val="FF0000"/>
                </a:solidFill>
              </a:rPr>
              <a:t>360 dereceye </a:t>
            </a:r>
            <a:r>
              <a:rPr lang="tr-TR" sz="3200" dirty="0">
                <a:solidFill>
                  <a:schemeClr val="bg1"/>
                </a:solidFill>
              </a:rPr>
              <a:t>ilk bölen devlet olmuştur.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32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3200" dirty="0">
                <a:solidFill>
                  <a:schemeClr val="bg1"/>
                </a:solidFill>
              </a:rPr>
              <a:t>Tarihteki </a:t>
            </a:r>
            <a:r>
              <a:rPr lang="tr-TR" sz="3200" b="1" dirty="0">
                <a:solidFill>
                  <a:srgbClr val="FF0000"/>
                </a:solidFill>
              </a:rPr>
              <a:t>ilk çarpma </a:t>
            </a:r>
            <a:r>
              <a:rPr lang="tr-TR" sz="3200" dirty="0">
                <a:solidFill>
                  <a:schemeClr val="bg1"/>
                </a:solidFill>
              </a:rPr>
              <a:t>işlemine de yine </a:t>
            </a:r>
            <a:r>
              <a:rPr lang="tr-TR" sz="3200" dirty="0" err="1">
                <a:solidFill>
                  <a:schemeClr val="bg1"/>
                </a:solidFill>
              </a:rPr>
              <a:t>sümer</a:t>
            </a:r>
            <a:r>
              <a:rPr lang="tr-TR" sz="3200" dirty="0">
                <a:solidFill>
                  <a:schemeClr val="bg1"/>
                </a:solidFill>
              </a:rPr>
              <a:t> tabletlerinde rastlanmıştır.</a:t>
            </a: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BECFB93B-8E61-3EA5-64DC-867381785DBC}"/>
              </a:ext>
            </a:extLst>
          </p:cNvPr>
          <p:cNvSpPr/>
          <p:nvPr/>
        </p:nvSpPr>
        <p:spPr>
          <a:xfrm>
            <a:off x="990600" y="8222904"/>
            <a:ext cx="16764000" cy="1752600"/>
          </a:xfrm>
          <a:prstGeom prst="roundRect">
            <a:avLst/>
          </a:prstGeom>
          <a:solidFill>
            <a:srgbClr val="CC333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dirty="0"/>
              <a:t>PEKİ EN ÜST KATTAKİ RASATHANELERDE NE YAPTILAR?</a:t>
            </a:r>
          </a:p>
        </p:txBody>
      </p:sp>
    </p:spTree>
    <p:extLst>
      <p:ext uri="{BB962C8B-B14F-4D97-AF65-F5344CB8AC3E}">
        <p14:creationId xmlns:p14="http://schemas.microsoft.com/office/powerpoint/2010/main" val="3401980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gökyüzü, dış mekan, yer, ay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A2EF344D-BFA6-4BC4-496C-AEBD0E3B30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68" r="-1" b="-1"/>
          <a:stretch>
            <a:fillRect/>
          </a:stretch>
        </p:blipFill>
        <p:spPr>
          <a:xfrm>
            <a:off x="5823855" y="10"/>
            <a:ext cx="12464143" cy="10286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3737881-458F-40AD-B72B-B57D267DC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" y="-1"/>
            <a:ext cx="6872291" cy="10287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C2967126-346F-41EA-982D-63D8EBB60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" y="-1"/>
              <a:ext cx="4572002" cy="6858002"/>
            </a:xfrm>
            <a:custGeom>
              <a:avLst/>
              <a:gdLst>
                <a:gd name="connsiteX0" fmla="*/ 4214994 w 4572002"/>
                <a:gd name="connsiteY0" fmla="*/ 6564620 h 6858002"/>
                <a:gd name="connsiteX1" fmla="*/ 4214994 w 4572002"/>
                <a:gd name="connsiteY1" fmla="*/ 6564621 h 6858002"/>
                <a:gd name="connsiteX2" fmla="*/ 4237474 w 4572002"/>
                <a:gd name="connsiteY2" fmla="*/ 6588626 h 6858002"/>
                <a:gd name="connsiteX3" fmla="*/ 4254096 w 4572002"/>
                <a:gd name="connsiteY3" fmla="*/ 6625225 h 6858002"/>
                <a:gd name="connsiteX4" fmla="*/ 4247001 w 4572002"/>
                <a:gd name="connsiteY4" fmla="*/ 6662540 h 6858002"/>
                <a:gd name="connsiteX5" fmla="*/ 4247000 w 4572002"/>
                <a:gd name="connsiteY5" fmla="*/ 6662541 h 6858002"/>
                <a:gd name="connsiteX6" fmla="*/ 4246999 w 4572002"/>
                <a:gd name="connsiteY6" fmla="*/ 6662544 h 6858002"/>
                <a:gd name="connsiteX7" fmla="*/ 4235550 w 4572002"/>
                <a:gd name="connsiteY7" fmla="*/ 6683027 h 6858002"/>
                <a:gd name="connsiteX8" fmla="*/ 4232403 w 4572002"/>
                <a:gd name="connsiteY8" fmla="*/ 6702976 h 6858002"/>
                <a:gd name="connsiteX9" fmla="*/ 4232403 w 4572002"/>
                <a:gd name="connsiteY9" fmla="*/ 6702977 h 6858002"/>
                <a:gd name="connsiteX10" fmla="*/ 4246238 w 4572002"/>
                <a:gd name="connsiteY10" fmla="*/ 6742553 h 6858002"/>
                <a:gd name="connsiteX11" fmla="*/ 4246239 w 4572002"/>
                <a:gd name="connsiteY11" fmla="*/ 6742555 h 6858002"/>
                <a:gd name="connsiteX12" fmla="*/ 4265716 w 4572002"/>
                <a:gd name="connsiteY12" fmla="*/ 6812062 h 6858002"/>
                <a:gd name="connsiteX13" fmla="*/ 4265717 w 4572002"/>
                <a:gd name="connsiteY13" fmla="*/ 6812064 h 6858002"/>
                <a:gd name="connsiteX14" fmla="*/ 4265717 w 4572002"/>
                <a:gd name="connsiteY14" fmla="*/ 6812063 h 6858002"/>
                <a:gd name="connsiteX15" fmla="*/ 4265716 w 4572002"/>
                <a:gd name="connsiteY15" fmla="*/ 6812062 h 6858002"/>
                <a:gd name="connsiteX16" fmla="*/ 4260942 w 4572002"/>
                <a:gd name="connsiteY16" fmla="*/ 6776800 h 6858002"/>
                <a:gd name="connsiteX17" fmla="*/ 4246239 w 4572002"/>
                <a:gd name="connsiteY17" fmla="*/ 6742555 h 6858002"/>
                <a:gd name="connsiteX18" fmla="*/ 4246238 w 4572002"/>
                <a:gd name="connsiteY18" fmla="*/ 6742552 h 6858002"/>
                <a:gd name="connsiteX19" fmla="*/ 4232403 w 4572002"/>
                <a:gd name="connsiteY19" fmla="*/ 6702976 h 6858002"/>
                <a:gd name="connsiteX20" fmla="*/ 4246999 w 4572002"/>
                <a:gd name="connsiteY20" fmla="*/ 6662544 h 6858002"/>
                <a:gd name="connsiteX21" fmla="*/ 4247000 w 4572002"/>
                <a:gd name="connsiteY21" fmla="*/ 6662542 h 6858002"/>
                <a:gd name="connsiteX22" fmla="*/ 4247001 w 4572002"/>
                <a:gd name="connsiteY22" fmla="*/ 6662540 h 6858002"/>
                <a:gd name="connsiteX23" fmla="*/ 4254084 w 4572002"/>
                <a:gd name="connsiteY23" fmla="*/ 6645552 h 6858002"/>
                <a:gd name="connsiteX24" fmla="*/ 4254096 w 4572002"/>
                <a:gd name="connsiteY24" fmla="*/ 6625225 h 6858002"/>
                <a:gd name="connsiteX25" fmla="*/ 4254096 w 4572002"/>
                <a:gd name="connsiteY25" fmla="*/ 6625224 h 6858002"/>
                <a:gd name="connsiteX26" fmla="*/ 4237474 w 4572002"/>
                <a:gd name="connsiteY26" fmla="*/ 6588625 h 6858002"/>
                <a:gd name="connsiteX27" fmla="*/ 4295315 w 4572002"/>
                <a:gd name="connsiteY27" fmla="*/ 6438981 h 6858002"/>
                <a:gd name="connsiteX28" fmla="*/ 4275385 w 4572002"/>
                <a:gd name="connsiteY28" fmla="*/ 6463840 h 6858002"/>
                <a:gd name="connsiteX29" fmla="*/ 4275382 w 4572002"/>
                <a:gd name="connsiteY29" fmla="*/ 6463849 h 6858002"/>
                <a:gd name="connsiteX30" fmla="*/ 4261587 w 4572002"/>
                <a:gd name="connsiteY30" fmla="*/ 6513012 h 6858002"/>
                <a:gd name="connsiteX31" fmla="*/ 4242781 w 4572002"/>
                <a:gd name="connsiteY31" fmla="*/ 6546194 h 6858002"/>
                <a:gd name="connsiteX32" fmla="*/ 4242781 w 4572002"/>
                <a:gd name="connsiteY32" fmla="*/ 6546195 h 6858002"/>
                <a:gd name="connsiteX33" fmla="*/ 4259120 w 4572002"/>
                <a:gd name="connsiteY33" fmla="*/ 6521804 h 6858002"/>
                <a:gd name="connsiteX34" fmla="*/ 4261587 w 4572002"/>
                <a:gd name="connsiteY34" fmla="*/ 6513012 h 6858002"/>
                <a:gd name="connsiteX35" fmla="*/ 4264398 w 4572002"/>
                <a:gd name="connsiteY35" fmla="*/ 6508052 h 6858002"/>
                <a:gd name="connsiteX36" fmla="*/ 4275382 w 4572002"/>
                <a:gd name="connsiteY36" fmla="*/ 6463849 h 6858002"/>
                <a:gd name="connsiteX37" fmla="*/ 4275385 w 4572002"/>
                <a:gd name="connsiteY37" fmla="*/ 6463841 h 6858002"/>
                <a:gd name="connsiteX38" fmla="*/ 4295315 w 4572002"/>
                <a:gd name="connsiteY38" fmla="*/ 6438981 h 6858002"/>
                <a:gd name="connsiteX39" fmla="*/ 4381289 w 4572002"/>
                <a:gd name="connsiteY39" fmla="*/ 6365204 h 6858002"/>
                <a:gd name="connsiteX40" fmla="*/ 4380008 w 4572002"/>
                <a:gd name="connsiteY40" fmla="*/ 6387910 h 6858002"/>
                <a:gd name="connsiteX41" fmla="*/ 4378243 w 4572002"/>
                <a:gd name="connsiteY41" fmla="*/ 6391549 h 6858002"/>
                <a:gd name="connsiteX42" fmla="*/ 4370589 w 4572002"/>
                <a:gd name="connsiteY42" fmla="*/ 6407332 h 6858002"/>
                <a:gd name="connsiteX43" fmla="*/ 4370589 w 4572002"/>
                <a:gd name="connsiteY43" fmla="*/ 6407333 h 6858002"/>
                <a:gd name="connsiteX44" fmla="*/ 4378243 w 4572002"/>
                <a:gd name="connsiteY44" fmla="*/ 6391549 h 6858002"/>
                <a:gd name="connsiteX45" fmla="*/ 4380008 w 4572002"/>
                <a:gd name="connsiteY45" fmla="*/ 6387910 h 6858002"/>
                <a:gd name="connsiteX46" fmla="*/ 4142220 w 4572002"/>
                <a:gd name="connsiteY46" fmla="*/ 4221391 h 6858002"/>
                <a:gd name="connsiteX47" fmla="*/ 4142220 w 4572002"/>
                <a:gd name="connsiteY47" fmla="*/ 4221392 h 6858002"/>
                <a:gd name="connsiteX48" fmla="*/ 4147936 w 4572002"/>
                <a:gd name="connsiteY48" fmla="*/ 4253015 h 6858002"/>
                <a:gd name="connsiteX49" fmla="*/ 4187752 w 4572002"/>
                <a:gd name="connsiteY49" fmla="*/ 4324646 h 6858002"/>
                <a:gd name="connsiteX50" fmla="*/ 4196706 w 4572002"/>
                <a:gd name="connsiteY50" fmla="*/ 4363891 h 6858002"/>
                <a:gd name="connsiteX51" fmla="*/ 4195944 w 4572002"/>
                <a:gd name="connsiteY51" fmla="*/ 4482004 h 6858002"/>
                <a:gd name="connsiteX52" fmla="*/ 4135934 w 4572002"/>
                <a:gd name="connsiteY52" fmla="*/ 4659174 h 6858002"/>
                <a:gd name="connsiteX53" fmla="*/ 4127932 w 4572002"/>
                <a:gd name="connsiteY53" fmla="*/ 4677655 h 6858002"/>
                <a:gd name="connsiteX54" fmla="*/ 4118025 w 4572002"/>
                <a:gd name="connsiteY54" fmla="*/ 4767764 h 6858002"/>
                <a:gd name="connsiteX55" fmla="*/ 4116716 w 4572002"/>
                <a:gd name="connsiteY55" fmla="*/ 4800483 h 6858002"/>
                <a:gd name="connsiteX56" fmla="*/ 4116716 w 4572002"/>
                <a:gd name="connsiteY56" fmla="*/ 4800484 h 6858002"/>
                <a:gd name="connsiteX57" fmla="*/ 4131552 w 4572002"/>
                <a:gd name="connsiteY57" fmla="*/ 4828917 h 6858002"/>
                <a:gd name="connsiteX58" fmla="*/ 4153733 w 4572002"/>
                <a:gd name="connsiteY58" fmla="*/ 4863343 h 6858002"/>
                <a:gd name="connsiteX59" fmla="*/ 4161262 w 4572002"/>
                <a:gd name="connsiteY59" fmla="*/ 4889275 h 6858002"/>
                <a:gd name="connsiteX60" fmla="*/ 4159557 w 4572002"/>
                <a:gd name="connsiteY60" fmla="*/ 4912168 h 6858002"/>
                <a:gd name="connsiteX61" fmla="*/ 4158155 w 4572002"/>
                <a:gd name="connsiteY61" fmla="*/ 4933804 h 6858002"/>
                <a:gd name="connsiteX62" fmla="*/ 4158155 w 4572002"/>
                <a:gd name="connsiteY62" fmla="*/ 4933805 h 6858002"/>
                <a:gd name="connsiteX63" fmla="*/ 4162914 w 4572002"/>
                <a:gd name="connsiteY63" fmla="*/ 4952673 h 6858002"/>
                <a:gd name="connsiteX64" fmla="*/ 4165707 w 4572002"/>
                <a:gd name="connsiteY64" fmla="*/ 4957454 h 6858002"/>
                <a:gd name="connsiteX65" fmla="*/ 4166985 w 4572002"/>
                <a:gd name="connsiteY65" fmla="*/ 4961456 h 6858002"/>
                <a:gd name="connsiteX66" fmla="*/ 4182989 w 4572002"/>
                <a:gd name="connsiteY66" fmla="*/ 4987038 h 6858002"/>
                <a:gd name="connsiteX67" fmla="*/ 4209468 w 4572002"/>
                <a:gd name="connsiteY67" fmla="*/ 5041522 h 6858002"/>
                <a:gd name="connsiteX68" fmla="*/ 4216684 w 4572002"/>
                <a:gd name="connsiteY68" fmla="*/ 5072376 h 6858002"/>
                <a:gd name="connsiteX69" fmla="*/ 4222587 w 4572002"/>
                <a:gd name="connsiteY69" fmla="*/ 5087441 h 6858002"/>
                <a:gd name="connsiteX70" fmla="*/ 4235615 w 4572002"/>
                <a:gd name="connsiteY70" fmla="*/ 5133220 h 6858002"/>
                <a:gd name="connsiteX71" fmla="*/ 4235616 w 4572002"/>
                <a:gd name="connsiteY71" fmla="*/ 5133225 h 6858002"/>
                <a:gd name="connsiteX72" fmla="*/ 4228901 w 4572002"/>
                <a:gd name="connsiteY72" fmla="*/ 5166113 h 6858002"/>
                <a:gd name="connsiteX73" fmla="*/ 4228901 w 4572002"/>
                <a:gd name="connsiteY73" fmla="*/ 5166114 h 6858002"/>
                <a:gd name="connsiteX74" fmla="*/ 4229593 w 4572002"/>
                <a:gd name="connsiteY74" fmla="*/ 5172091 h 6858002"/>
                <a:gd name="connsiteX75" fmla="*/ 4232139 w 4572002"/>
                <a:gd name="connsiteY75" fmla="*/ 5179068 h 6858002"/>
                <a:gd name="connsiteX76" fmla="*/ 4231973 w 4572002"/>
                <a:gd name="connsiteY76" fmla="*/ 5229434 h 6858002"/>
                <a:gd name="connsiteX77" fmla="*/ 4225669 w 4572002"/>
                <a:gd name="connsiteY77" fmla="*/ 5241089 h 6858002"/>
                <a:gd name="connsiteX78" fmla="*/ 4208517 w 4572002"/>
                <a:gd name="connsiteY78" fmla="*/ 5272796 h 6858002"/>
                <a:gd name="connsiteX79" fmla="*/ 4184613 w 4572002"/>
                <a:gd name="connsiteY79" fmla="*/ 5312288 h 6858002"/>
                <a:gd name="connsiteX80" fmla="*/ 4183557 w 4572002"/>
                <a:gd name="connsiteY80" fmla="*/ 5321350 h 6858002"/>
                <a:gd name="connsiteX81" fmla="*/ 4181083 w 4572002"/>
                <a:gd name="connsiteY81" fmla="*/ 5326163 h 6858002"/>
                <a:gd name="connsiteX82" fmla="*/ 4179637 w 4572002"/>
                <a:gd name="connsiteY82" fmla="*/ 5355014 h 6858002"/>
                <a:gd name="connsiteX83" fmla="*/ 4179637 w 4572002"/>
                <a:gd name="connsiteY83" fmla="*/ 5355015 h 6858002"/>
                <a:gd name="connsiteX84" fmla="*/ 4184513 w 4572002"/>
                <a:gd name="connsiteY84" fmla="*/ 5385385 h 6858002"/>
                <a:gd name="connsiteX85" fmla="*/ 4192704 w 4572002"/>
                <a:gd name="connsiteY85" fmla="*/ 5425583 h 6858002"/>
                <a:gd name="connsiteX86" fmla="*/ 4204327 w 4572002"/>
                <a:gd name="connsiteY86" fmla="*/ 5480638 h 6858002"/>
                <a:gd name="connsiteX87" fmla="*/ 4208850 w 4572002"/>
                <a:gd name="connsiteY87" fmla="*/ 5507668 h 6858002"/>
                <a:gd name="connsiteX88" fmla="*/ 4198232 w 4572002"/>
                <a:gd name="connsiteY88" fmla="*/ 5531692 h 6858002"/>
                <a:gd name="connsiteX89" fmla="*/ 4198231 w 4572002"/>
                <a:gd name="connsiteY89" fmla="*/ 5531693 h 6858002"/>
                <a:gd name="connsiteX90" fmla="*/ 4188085 w 4572002"/>
                <a:gd name="connsiteY90" fmla="*/ 5547578 h 6858002"/>
                <a:gd name="connsiteX91" fmla="*/ 4188085 w 4572002"/>
                <a:gd name="connsiteY91" fmla="*/ 5547579 h 6858002"/>
                <a:gd name="connsiteX92" fmla="*/ 4197659 w 4572002"/>
                <a:gd name="connsiteY92" fmla="*/ 5562747 h 6858002"/>
                <a:gd name="connsiteX93" fmla="*/ 4268907 w 4572002"/>
                <a:gd name="connsiteY93" fmla="*/ 5704484 h 6858002"/>
                <a:gd name="connsiteX94" fmla="*/ 4274812 w 4572002"/>
                <a:gd name="connsiteY94" fmla="*/ 5740489 h 6858002"/>
                <a:gd name="connsiteX95" fmla="*/ 4283578 w 4572002"/>
                <a:gd name="connsiteY95" fmla="*/ 5760874 h 6858002"/>
                <a:gd name="connsiteX96" fmla="*/ 4371973 w 4572002"/>
                <a:gd name="connsiteY96" fmla="*/ 5883752 h 6858002"/>
                <a:gd name="connsiteX97" fmla="*/ 4371974 w 4572002"/>
                <a:gd name="connsiteY97" fmla="*/ 5883757 h 6858002"/>
                <a:gd name="connsiteX98" fmla="*/ 4389877 w 4572002"/>
                <a:gd name="connsiteY98" fmla="*/ 5935946 h 6858002"/>
                <a:gd name="connsiteX99" fmla="*/ 4389878 w 4572002"/>
                <a:gd name="connsiteY99" fmla="*/ 5935950 h 6858002"/>
                <a:gd name="connsiteX100" fmla="*/ 4386259 w 4572002"/>
                <a:gd name="connsiteY100" fmla="*/ 5993290 h 6858002"/>
                <a:gd name="connsiteX101" fmla="*/ 4386259 w 4572002"/>
                <a:gd name="connsiteY101" fmla="*/ 5993291 h 6858002"/>
                <a:gd name="connsiteX102" fmla="*/ 4379782 w 4572002"/>
                <a:gd name="connsiteY102" fmla="*/ 6026440 h 6858002"/>
                <a:gd name="connsiteX103" fmla="*/ 4323583 w 4572002"/>
                <a:gd name="connsiteY103" fmla="*/ 6108738 h 6858002"/>
                <a:gd name="connsiteX104" fmla="*/ 4309890 w 4572002"/>
                <a:gd name="connsiteY104" fmla="*/ 6133314 h 6858002"/>
                <a:gd name="connsiteX105" fmla="*/ 4309890 w 4572002"/>
                <a:gd name="connsiteY105" fmla="*/ 6133315 h 6858002"/>
                <a:gd name="connsiteX106" fmla="*/ 4313591 w 4572002"/>
                <a:gd name="connsiteY106" fmla="*/ 6143190 h 6858002"/>
                <a:gd name="connsiteX107" fmla="*/ 4325486 w 4572002"/>
                <a:gd name="connsiteY107" fmla="*/ 6155600 h 6858002"/>
                <a:gd name="connsiteX108" fmla="*/ 4325488 w 4572002"/>
                <a:gd name="connsiteY108" fmla="*/ 6155603 h 6858002"/>
                <a:gd name="connsiteX109" fmla="*/ 4364160 w 4572002"/>
                <a:gd name="connsiteY109" fmla="*/ 6228757 h 6858002"/>
                <a:gd name="connsiteX110" fmla="*/ 4381497 w 4572002"/>
                <a:gd name="connsiteY110" fmla="*/ 6361540 h 6858002"/>
                <a:gd name="connsiteX111" fmla="*/ 4381497 w 4572002"/>
                <a:gd name="connsiteY111" fmla="*/ 6361539 h 6858002"/>
                <a:gd name="connsiteX112" fmla="*/ 4364160 w 4572002"/>
                <a:gd name="connsiteY112" fmla="*/ 6228756 h 6858002"/>
                <a:gd name="connsiteX113" fmla="*/ 4325488 w 4572002"/>
                <a:gd name="connsiteY113" fmla="*/ 6155602 h 6858002"/>
                <a:gd name="connsiteX114" fmla="*/ 4325486 w 4572002"/>
                <a:gd name="connsiteY114" fmla="*/ 6155600 h 6858002"/>
                <a:gd name="connsiteX115" fmla="*/ 4309890 w 4572002"/>
                <a:gd name="connsiteY115" fmla="*/ 6133315 h 6858002"/>
                <a:gd name="connsiteX116" fmla="*/ 4323583 w 4572002"/>
                <a:gd name="connsiteY116" fmla="*/ 6108739 h 6858002"/>
                <a:gd name="connsiteX117" fmla="*/ 4379782 w 4572002"/>
                <a:gd name="connsiteY117" fmla="*/ 6026441 h 6858002"/>
                <a:gd name="connsiteX118" fmla="*/ 4386259 w 4572002"/>
                <a:gd name="connsiteY118" fmla="*/ 5993292 h 6858002"/>
                <a:gd name="connsiteX119" fmla="*/ 4386259 w 4572002"/>
                <a:gd name="connsiteY119" fmla="*/ 5993290 h 6858002"/>
                <a:gd name="connsiteX120" fmla="*/ 4389712 w 4572002"/>
                <a:gd name="connsiteY120" fmla="*/ 5964477 h 6858002"/>
                <a:gd name="connsiteX121" fmla="*/ 4389878 w 4572002"/>
                <a:gd name="connsiteY121" fmla="*/ 5935950 h 6858002"/>
                <a:gd name="connsiteX122" fmla="*/ 4389878 w 4572002"/>
                <a:gd name="connsiteY122" fmla="*/ 5935949 h 6858002"/>
                <a:gd name="connsiteX123" fmla="*/ 4389877 w 4572002"/>
                <a:gd name="connsiteY123" fmla="*/ 5935946 h 6858002"/>
                <a:gd name="connsiteX124" fmla="*/ 4382997 w 4572002"/>
                <a:gd name="connsiteY124" fmla="*/ 5909351 h 6858002"/>
                <a:gd name="connsiteX125" fmla="*/ 4371974 w 4572002"/>
                <a:gd name="connsiteY125" fmla="*/ 5883757 h 6858002"/>
                <a:gd name="connsiteX126" fmla="*/ 4371973 w 4572002"/>
                <a:gd name="connsiteY126" fmla="*/ 5883751 h 6858002"/>
                <a:gd name="connsiteX127" fmla="*/ 4283578 w 4572002"/>
                <a:gd name="connsiteY127" fmla="*/ 5760873 h 6858002"/>
                <a:gd name="connsiteX128" fmla="*/ 4274812 w 4572002"/>
                <a:gd name="connsiteY128" fmla="*/ 5740488 h 6858002"/>
                <a:gd name="connsiteX129" fmla="*/ 4268907 w 4572002"/>
                <a:gd name="connsiteY129" fmla="*/ 5704483 h 6858002"/>
                <a:gd name="connsiteX130" fmla="*/ 4197659 w 4572002"/>
                <a:gd name="connsiteY130" fmla="*/ 5562746 h 6858002"/>
                <a:gd name="connsiteX131" fmla="*/ 4188085 w 4572002"/>
                <a:gd name="connsiteY131" fmla="*/ 5547578 h 6858002"/>
                <a:gd name="connsiteX132" fmla="*/ 4198231 w 4572002"/>
                <a:gd name="connsiteY132" fmla="*/ 5531694 h 6858002"/>
                <a:gd name="connsiteX133" fmla="*/ 4198232 w 4572002"/>
                <a:gd name="connsiteY133" fmla="*/ 5531692 h 6858002"/>
                <a:gd name="connsiteX134" fmla="*/ 4206630 w 4572002"/>
                <a:gd name="connsiteY134" fmla="*/ 5520422 h 6858002"/>
                <a:gd name="connsiteX135" fmla="*/ 4208850 w 4572002"/>
                <a:gd name="connsiteY135" fmla="*/ 5507668 h 6858002"/>
                <a:gd name="connsiteX136" fmla="*/ 4208850 w 4572002"/>
                <a:gd name="connsiteY136" fmla="*/ 5507667 h 6858002"/>
                <a:gd name="connsiteX137" fmla="*/ 4204327 w 4572002"/>
                <a:gd name="connsiteY137" fmla="*/ 5480637 h 6858002"/>
                <a:gd name="connsiteX138" fmla="*/ 4192704 w 4572002"/>
                <a:gd name="connsiteY138" fmla="*/ 5425582 h 6858002"/>
                <a:gd name="connsiteX139" fmla="*/ 4184513 w 4572002"/>
                <a:gd name="connsiteY139" fmla="*/ 5385384 h 6858002"/>
                <a:gd name="connsiteX140" fmla="*/ 4179637 w 4572002"/>
                <a:gd name="connsiteY140" fmla="*/ 5355014 h 6858002"/>
                <a:gd name="connsiteX141" fmla="*/ 4183557 w 4572002"/>
                <a:gd name="connsiteY141" fmla="*/ 5321350 h 6858002"/>
                <a:gd name="connsiteX142" fmla="*/ 4208517 w 4572002"/>
                <a:gd name="connsiteY142" fmla="*/ 5272797 h 6858002"/>
                <a:gd name="connsiteX143" fmla="*/ 4225669 w 4572002"/>
                <a:gd name="connsiteY143" fmla="*/ 5241089 h 6858002"/>
                <a:gd name="connsiteX144" fmla="*/ 4231973 w 4572002"/>
                <a:gd name="connsiteY144" fmla="*/ 5229433 h 6858002"/>
                <a:gd name="connsiteX145" fmla="*/ 4232139 w 4572002"/>
                <a:gd name="connsiteY145" fmla="*/ 5179068 h 6858002"/>
                <a:gd name="connsiteX146" fmla="*/ 4232139 w 4572002"/>
                <a:gd name="connsiteY146" fmla="*/ 5179067 h 6858002"/>
                <a:gd name="connsiteX147" fmla="*/ 4229593 w 4572002"/>
                <a:gd name="connsiteY147" fmla="*/ 5172090 h 6858002"/>
                <a:gd name="connsiteX148" fmla="*/ 4228901 w 4572002"/>
                <a:gd name="connsiteY148" fmla="*/ 5166114 h 6858002"/>
                <a:gd name="connsiteX149" fmla="*/ 4235616 w 4572002"/>
                <a:gd name="connsiteY149" fmla="*/ 5133225 h 6858002"/>
                <a:gd name="connsiteX150" fmla="*/ 4235616 w 4572002"/>
                <a:gd name="connsiteY150" fmla="*/ 5133224 h 6858002"/>
                <a:gd name="connsiteX151" fmla="*/ 4235615 w 4572002"/>
                <a:gd name="connsiteY151" fmla="*/ 5133220 h 6858002"/>
                <a:gd name="connsiteX152" fmla="*/ 4228473 w 4572002"/>
                <a:gd name="connsiteY152" fmla="*/ 5102461 h 6858002"/>
                <a:gd name="connsiteX153" fmla="*/ 4222587 w 4572002"/>
                <a:gd name="connsiteY153" fmla="*/ 5087441 h 6858002"/>
                <a:gd name="connsiteX154" fmla="*/ 4222582 w 4572002"/>
                <a:gd name="connsiteY154" fmla="*/ 5087423 h 6858002"/>
                <a:gd name="connsiteX155" fmla="*/ 4209468 w 4572002"/>
                <a:gd name="connsiteY155" fmla="*/ 5041521 h 6858002"/>
                <a:gd name="connsiteX156" fmla="*/ 4182989 w 4572002"/>
                <a:gd name="connsiteY156" fmla="*/ 4987037 h 6858002"/>
                <a:gd name="connsiteX157" fmla="*/ 4165707 w 4572002"/>
                <a:gd name="connsiteY157" fmla="*/ 4957454 h 6858002"/>
                <a:gd name="connsiteX158" fmla="*/ 4158155 w 4572002"/>
                <a:gd name="connsiteY158" fmla="*/ 4933805 h 6858002"/>
                <a:gd name="connsiteX159" fmla="*/ 4159557 w 4572002"/>
                <a:gd name="connsiteY159" fmla="*/ 4912169 h 6858002"/>
                <a:gd name="connsiteX160" fmla="*/ 4161262 w 4572002"/>
                <a:gd name="connsiteY160" fmla="*/ 4889276 h 6858002"/>
                <a:gd name="connsiteX161" fmla="*/ 4161262 w 4572002"/>
                <a:gd name="connsiteY161" fmla="*/ 4889275 h 6858002"/>
                <a:gd name="connsiteX162" fmla="*/ 4156484 w 4572002"/>
                <a:gd name="connsiteY162" fmla="*/ 4867614 h 6858002"/>
                <a:gd name="connsiteX163" fmla="*/ 4153733 w 4572002"/>
                <a:gd name="connsiteY163" fmla="*/ 4863343 h 6858002"/>
                <a:gd name="connsiteX164" fmla="*/ 4151983 w 4572002"/>
                <a:gd name="connsiteY164" fmla="*/ 4857317 h 6858002"/>
                <a:gd name="connsiteX165" fmla="*/ 4131552 w 4572002"/>
                <a:gd name="connsiteY165" fmla="*/ 4828916 h 6858002"/>
                <a:gd name="connsiteX166" fmla="*/ 4116716 w 4572002"/>
                <a:gd name="connsiteY166" fmla="*/ 4800483 h 6858002"/>
                <a:gd name="connsiteX167" fmla="*/ 4118025 w 4572002"/>
                <a:gd name="connsiteY167" fmla="*/ 4767765 h 6858002"/>
                <a:gd name="connsiteX168" fmla="*/ 4127932 w 4572002"/>
                <a:gd name="connsiteY168" fmla="*/ 4677656 h 6858002"/>
                <a:gd name="connsiteX169" fmla="*/ 4135934 w 4572002"/>
                <a:gd name="connsiteY169" fmla="*/ 4659175 h 6858002"/>
                <a:gd name="connsiteX170" fmla="*/ 4195944 w 4572002"/>
                <a:gd name="connsiteY170" fmla="*/ 4482005 h 6858002"/>
                <a:gd name="connsiteX171" fmla="*/ 4196706 w 4572002"/>
                <a:gd name="connsiteY171" fmla="*/ 4363891 h 6858002"/>
                <a:gd name="connsiteX172" fmla="*/ 4196706 w 4572002"/>
                <a:gd name="connsiteY172" fmla="*/ 4363890 h 6858002"/>
                <a:gd name="connsiteX173" fmla="*/ 4187752 w 4572002"/>
                <a:gd name="connsiteY173" fmla="*/ 4324645 h 6858002"/>
                <a:gd name="connsiteX174" fmla="*/ 4147936 w 4572002"/>
                <a:gd name="connsiteY174" fmla="*/ 4253014 h 6858002"/>
                <a:gd name="connsiteX175" fmla="*/ 4211111 w 4572002"/>
                <a:gd name="connsiteY175" fmla="*/ 2836172 h 6858002"/>
                <a:gd name="connsiteX176" fmla="*/ 4202421 w 4572002"/>
                <a:gd name="connsiteY176" fmla="*/ 2848793 h 6858002"/>
                <a:gd name="connsiteX177" fmla="*/ 4186816 w 4572002"/>
                <a:gd name="connsiteY177" fmla="*/ 2897785 h 6858002"/>
                <a:gd name="connsiteX178" fmla="*/ 4185787 w 4572002"/>
                <a:gd name="connsiteY178" fmla="*/ 2903551 h 6858002"/>
                <a:gd name="connsiteX179" fmla="*/ 4182513 w 4572002"/>
                <a:gd name="connsiteY179" fmla="*/ 2914328 h 6858002"/>
                <a:gd name="connsiteX180" fmla="*/ 4177882 w 4572002"/>
                <a:gd name="connsiteY180" fmla="*/ 2947858 h 6858002"/>
                <a:gd name="connsiteX181" fmla="*/ 4177881 w 4572002"/>
                <a:gd name="connsiteY181" fmla="*/ 2947862 h 6858002"/>
                <a:gd name="connsiteX182" fmla="*/ 4177881 w 4572002"/>
                <a:gd name="connsiteY182" fmla="*/ 2947863 h 6858002"/>
                <a:gd name="connsiteX183" fmla="*/ 4181465 w 4572002"/>
                <a:gd name="connsiteY183" fmla="*/ 2982149 h 6858002"/>
                <a:gd name="connsiteX184" fmla="*/ 4193158 w 4572002"/>
                <a:gd name="connsiteY184" fmla="*/ 3077402 h 6858002"/>
                <a:gd name="connsiteX185" fmla="*/ 4180703 w 4572002"/>
                <a:gd name="connsiteY185" fmla="*/ 3172654 h 6858002"/>
                <a:gd name="connsiteX186" fmla="*/ 4133076 w 4572002"/>
                <a:gd name="connsiteY186" fmla="*/ 3489467 h 6858002"/>
                <a:gd name="connsiteX187" fmla="*/ 4110977 w 4572002"/>
                <a:gd name="connsiteY187" fmla="*/ 3544713 h 6858002"/>
                <a:gd name="connsiteX188" fmla="*/ 4093355 w 4572002"/>
                <a:gd name="connsiteY188" fmla="*/ 3574408 h 6858002"/>
                <a:gd name="connsiteX189" fmla="*/ 4093355 w 4572002"/>
                <a:gd name="connsiteY189" fmla="*/ 3574409 h 6858002"/>
                <a:gd name="connsiteX190" fmla="*/ 4105453 w 4572002"/>
                <a:gd name="connsiteY190" fmla="*/ 3606818 h 6858002"/>
                <a:gd name="connsiteX191" fmla="*/ 4118979 w 4572002"/>
                <a:gd name="connsiteY191" fmla="*/ 3630633 h 6858002"/>
                <a:gd name="connsiteX192" fmla="*/ 4136708 w 4572002"/>
                <a:gd name="connsiteY192" fmla="*/ 3654416 h 6858002"/>
                <a:gd name="connsiteX193" fmla="*/ 4140382 w 4572002"/>
                <a:gd name="connsiteY193" fmla="*/ 3668940 h 6858002"/>
                <a:gd name="connsiteX194" fmla="*/ 4143220 w 4572002"/>
                <a:gd name="connsiteY194" fmla="*/ 3680164 h 6858002"/>
                <a:gd name="connsiteX195" fmla="*/ 4139172 w 4572002"/>
                <a:gd name="connsiteY195" fmla="*/ 3734837 h 6858002"/>
                <a:gd name="connsiteX196" fmla="*/ 4139172 w 4572002"/>
                <a:gd name="connsiteY196" fmla="*/ 3734838 h 6858002"/>
                <a:gd name="connsiteX197" fmla="*/ 4139554 w 4572002"/>
                <a:gd name="connsiteY197" fmla="*/ 3754653 h 6858002"/>
                <a:gd name="connsiteX198" fmla="*/ 4145911 w 4572002"/>
                <a:gd name="connsiteY198" fmla="*/ 3789776 h 6858002"/>
                <a:gd name="connsiteX199" fmla="*/ 4130980 w 4572002"/>
                <a:gd name="connsiteY199" fmla="*/ 3822472 h 6858002"/>
                <a:gd name="connsiteX200" fmla="*/ 4116645 w 4572002"/>
                <a:gd name="connsiteY200" fmla="*/ 3852619 h 6858002"/>
                <a:gd name="connsiteX201" fmla="*/ 4116645 w 4572002"/>
                <a:gd name="connsiteY201" fmla="*/ 3852620 h 6858002"/>
                <a:gd name="connsiteX202" fmla="*/ 4117425 w 4572002"/>
                <a:gd name="connsiteY202" fmla="*/ 3868764 h 6858002"/>
                <a:gd name="connsiteX203" fmla="*/ 4126028 w 4572002"/>
                <a:gd name="connsiteY203" fmla="*/ 3885337 h 6858002"/>
                <a:gd name="connsiteX204" fmla="*/ 4126028 w 4572002"/>
                <a:gd name="connsiteY204" fmla="*/ 3885339 h 6858002"/>
                <a:gd name="connsiteX205" fmla="*/ 4148409 w 4572002"/>
                <a:gd name="connsiteY205" fmla="*/ 3923125 h 6858002"/>
                <a:gd name="connsiteX206" fmla="*/ 4157913 w 4572002"/>
                <a:gd name="connsiteY206" fmla="*/ 3962160 h 6858002"/>
                <a:gd name="connsiteX207" fmla="*/ 4142221 w 4572002"/>
                <a:gd name="connsiteY207" fmla="*/ 4043838 h 6858002"/>
                <a:gd name="connsiteX208" fmla="*/ 4142220 w 4572002"/>
                <a:gd name="connsiteY208" fmla="*/ 4043839 h 6858002"/>
                <a:gd name="connsiteX209" fmla="*/ 4127099 w 4572002"/>
                <a:gd name="connsiteY209" fmla="*/ 4103825 h 6858002"/>
                <a:gd name="connsiteX210" fmla="*/ 4127099 w 4572002"/>
                <a:gd name="connsiteY210" fmla="*/ 4103826 h 6858002"/>
                <a:gd name="connsiteX211" fmla="*/ 4129066 w 4572002"/>
                <a:gd name="connsiteY211" fmla="*/ 4134256 h 6858002"/>
                <a:gd name="connsiteX212" fmla="*/ 4138410 w 4572002"/>
                <a:gd name="connsiteY212" fmla="*/ 4165382 h 6858002"/>
                <a:gd name="connsiteX213" fmla="*/ 4138410 w 4572002"/>
                <a:gd name="connsiteY213" fmla="*/ 4165384 h 6858002"/>
                <a:gd name="connsiteX214" fmla="*/ 4142315 w 4572002"/>
                <a:gd name="connsiteY214" fmla="*/ 4192388 h 6858002"/>
                <a:gd name="connsiteX215" fmla="*/ 4142315 w 4572002"/>
                <a:gd name="connsiteY215" fmla="*/ 4192387 h 6858002"/>
                <a:gd name="connsiteX216" fmla="*/ 4138410 w 4572002"/>
                <a:gd name="connsiteY216" fmla="*/ 4165383 h 6858002"/>
                <a:gd name="connsiteX217" fmla="*/ 4138410 w 4572002"/>
                <a:gd name="connsiteY217" fmla="*/ 4165382 h 6858002"/>
                <a:gd name="connsiteX218" fmla="*/ 4127099 w 4572002"/>
                <a:gd name="connsiteY218" fmla="*/ 4103826 h 6858002"/>
                <a:gd name="connsiteX219" fmla="*/ 4142220 w 4572002"/>
                <a:gd name="connsiteY219" fmla="*/ 4043840 h 6858002"/>
                <a:gd name="connsiteX220" fmla="*/ 4142221 w 4572002"/>
                <a:gd name="connsiteY220" fmla="*/ 4043838 h 6858002"/>
                <a:gd name="connsiteX221" fmla="*/ 4155523 w 4572002"/>
                <a:gd name="connsiteY221" fmla="*/ 4002410 h 6858002"/>
                <a:gd name="connsiteX222" fmla="*/ 4157913 w 4572002"/>
                <a:gd name="connsiteY222" fmla="*/ 3962160 h 6858002"/>
                <a:gd name="connsiteX223" fmla="*/ 4157913 w 4572002"/>
                <a:gd name="connsiteY223" fmla="*/ 3962159 h 6858002"/>
                <a:gd name="connsiteX224" fmla="*/ 4126028 w 4572002"/>
                <a:gd name="connsiteY224" fmla="*/ 3885338 h 6858002"/>
                <a:gd name="connsiteX225" fmla="*/ 4126028 w 4572002"/>
                <a:gd name="connsiteY225" fmla="*/ 3885337 h 6858002"/>
                <a:gd name="connsiteX226" fmla="*/ 4116645 w 4572002"/>
                <a:gd name="connsiteY226" fmla="*/ 3852620 h 6858002"/>
                <a:gd name="connsiteX227" fmla="*/ 4130980 w 4572002"/>
                <a:gd name="connsiteY227" fmla="*/ 3822473 h 6858002"/>
                <a:gd name="connsiteX228" fmla="*/ 4145911 w 4572002"/>
                <a:gd name="connsiteY228" fmla="*/ 3789777 h 6858002"/>
                <a:gd name="connsiteX229" fmla="*/ 4145911 w 4572002"/>
                <a:gd name="connsiteY229" fmla="*/ 3789776 h 6858002"/>
                <a:gd name="connsiteX230" fmla="*/ 4139554 w 4572002"/>
                <a:gd name="connsiteY230" fmla="*/ 3754652 h 6858002"/>
                <a:gd name="connsiteX231" fmla="*/ 4139172 w 4572002"/>
                <a:gd name="connsiteY231" fmla="*/ 3734838 h 6858002"/>
                <a:gd name="connsiteX232" fmla="*/ 4143220 w 4572002"/>
                <a:gd name="connsiteY232" fmla="*/ 3680164 h 6858002"/>
                <a:gd name="connsiteX233" fmla="*/ 4143220 w 4572002"/>
                <a:gd name="connsiteY233" fmla="*/ 3680163 h 6858002"/>
                <a:gd name="connsiteX234" fmla="*/ 4140382 w 4572002"/>
                <a:gd name="connsiteY234" fmla="*/ 3668940 h 6858002"/>
                <a:gd name="connsiteX235" fmla="*/ 4136708 w 4572002"/>
                <a:gd name="connsiteY235" fmla="*/ 3654416 h 6858002"/>
                <a:gd name="connsiteX236" fmla="*/ 4136708 w 4572002"/>
                <a:gd name="connsiteY236" fmla="*/ 3654416 h 6858002"/>
                <a:gd name="connsiteX237" fmla="*/ 4136708 w 4572002"/>
                <a:gd name="connsiteY237" fmla="*/ 3654415 h 6858002"/>
                <a:gd name="connsiteX238" fmla="*/ 4118979 w 4572002"/>
                <a:gd name="connsiteY238" fmla="*/ 3630632 h 6858002"/>
                <a:gd name="connsiteX239" fmla="*/ 4105453 w 4572002"/>
                <a:gd name="connsiteY239" fmla="*/ 3606817 h 6858002"/>
                <a:gd name="connsiteX240" fmla="*/ 4095707 w 4572002"/>
                <a:gd name="connsiteY240" fmla="*/ 3587174 h 6858002"/>
                <a:gd name="connsiteX241" fmla="*/ 4093355 w 4572002"/>
                <a:gd name="connsiteY241" fmla="*/ 3574408 h 6858002"/>
                <a:gd name="connsiteX242" fmla="*/ 4098434 w 4572002"/>
                <a:gd name="connsiteY242" fmla="*/ 3562321 h 6858002"/>
                <a:gd name="connsiteX243" fmla="*/ 4110977 w 4572002"/>
                <a:gd name="connsiteY243" fmla="*/ 3544714 h 6858002"/>
                <a:gd name="connsiteX244" fmla="*/ 4133076 w 4572002"/>
                <a:gd name="connsiteY244" fmla="*/ 3489468 h 6858002"/>
                <a:gd name="connsiteX245" fmla="*/ 4180703 w 4572002"/>
                <a:gd name="connsiteY245" fmla="*/ 3172655 h 6858002"/>
                <a:gd name="connsiteX246" fmla="*/ 4193158 w 4572002"/>
                <a:gd name="connsiteY246" fmla="*/ 3077402 h 6858002"/>
                <a:gd name="connsiteX247" fmla="*/ 4193158 w 4572002"/>
                <a:gd name="connsiteY247" fmla="*/ 3077401 h 6858002"/>
                <a:gd name="connsiteX248" fmla="*/ 4181465 w 4572002"/>
                <a:gd name="connsiteY248" fmla="*/ 2982148 h 6858002"/>
                <a:gd name="connsiteX249" fmla="*/ 4177881 w 4572002"/>
                <a:gd name="connsiteY249" fmla="*/ 2947863 h 6858002"/>
                <a:gd name="connsiteX250" fmla="*/ 4177882 w 4572002"/>
                <a:gd name="connsiteY250" fmla="*/ 2947858 h 6858002"/>
                <a:gd name="connsiteX251" fmla="*/ 4185787 w 4572002"/>
                <a:gd name="connsiteY251" fmla="*/ 2903551 h 6858002"/>
                <a:gd name="connsiteX252" fmla="*/ 4202421 w 4572002"/>
                <a:gd name="connsiteY252" fmla="*/ 2848794 h 6858002"/>
                <a:gd name="connsiteX253" fmla="*/ 4211111 w 4572002"/>
                <a:gd name="connsiteY253" fmla="*/ 2836173 h 6858002"/>
                <a:gd name="connsiteX254" fmla="*/ 3726625 w 4572002"/>
                <a:gd name="connsiteY254" fmla="*/ 1508458 h 6858002"/>
                <a:gd name="connsiteX255" fmla="*/ 3698531 w 4572002"/>
                <a:gd name="connsiteY255" fmla="*/ 1596214 h 6858002"/>
                <a:gd name="connsiteX256" fmla="*/ 3700436 w 4572002"/>
                <a:gd name="connsiteY256" fmla="*/ 1624981 h 6858002"/>
                <a:gd name="connsiteX257" fmla="*/ 3757017 w 4572002"/>
                <a:gd name="connsiteY257" fmla="*/ 1697754 h 6858002"/>
                <a:gd name="connsiteX258" fmla="*/ 3779686 w 4572002"/>
                <a:gd name="connsiteY258" fmla="*/ 1733189 h 6858002"/>
                <a:gd name="connsiteX259" fmla="*/ 3821407 w 4572002"/>
                <a:gd name="connsiteY259" fmla="*/ 1833776 h 6858002"/>
                <a:gd name="connsiteX260" fmla="*/ 3829028 w 4572002"/>
                <a:gd name="connsiteY260" fmla="*/ 1842159 h 6858002"/>
                <a:gd name="connsiteX261" fmla="*/ 3919519 w 4572002"/>
                <a:gd name="connsiteY261" fmla="*/ 1916455 h 6858002"/>
                <a:gd name="connsiteX262" fmla="*/ 3934949 w 4572002"/>
                <a:gd name="connsiteY262" fmla="*/ 1933220 h 6858002"/>
                <a:gd name="connsiteX263" fmla="*/ 3958954 w 4572002"/>
                <a:gd name="connsiteY263" fmla="*/ 1953414 h 6858002"/>
                <a:gd name="connsiteX264" fmla="*/ 4005437 w 4572002"/>
                <a:gd name="connsiteY264" fmla="*/ 2016470 h 6858002"/>
                <a:gd name="connsiteX265" fmla="*/ 4020296 w 4572002"/>
                <a:gd name="connsiteY265" fmla="*/ 2094579 h 6858002"/>
                <a:gd name="connsiteX266" fmla="*/ 4042967 w 4572002"/>
                <a:gd name="connsiteY266" fmla="*/ 2188880 h 6858002"/>
                <a:gd name="connsiteX267" fmla="*/ 4058207 w 4572002"/>
                <a:gd name="connsiteY267" fmla="*/ 2228315 h 6858002"/>
                <a:gd name="connsiteX268" fmla="*/ 4087164 w 4572002"/>
                <a:gd name="connsiteY268" fmla="*/ 2334045 h 6858002"/>
                <a:gd name="connsiteX269" fmla="*/ 4111549 w 4572002"/>
                <a:gd name="connsiteY269" fmla="*/ 2409486 h 6858002"/>
                <a:gd name="connsiteX270" fmla="*/ 4128650 w 4572002"/>
                <a:gd name="connsiteY270" fmla="*/ 2435913 h 6858002"/>
                <a:gd name="connsiteX271" fmla="*/ 4134481 w 4572002"/>
                <a:gd name="connsiteY271" fmla="*/ 2463018 h 6858002"/>
                <a:gd name="connsiteX272" fmla="*/ 4125839 w 4572002"/>
                <a:gd name="connsiteY272" fmla="*/ 2518262 h 6858002"/>
                <a:gd name="connsiteX273" fmla="*/ 4125838 w 4572002"/>
                <a:gd name="connsiteY273" fmla="*/ 2518264 h 6858002"/>
                <a:gd name="connsiteX274" fmla="*/ 4122194 w 4572002"/>
                <a:gd name="connsiteY274" fmla="*/ 2545006 h 6858002"/>
                <a:gd name="connsiteX275" fmla="*/ 4122194 w 4572002"/>
                <a:gd name="connsiteY275" fmla="*/ 2545007 h 6858002"/>
                <a:gd name="connsiteX276" fmla="*/ 4126408 w 4572002"/>
                <a:gd name="connsiteY276" fmla="*/ 2571035 h 6858002"/>
                <a:gd name="connsiteX277" fmla="*/ 4199563 w 4572002"/>
                <a:gd name="connsiteY277" fmla="*/ 2668002 h 6858002"/>
                <a:gd name="connsiteX278" fmla="*/ 4247953 w 4572002"/>
                <a:gd name="connsiteY278" fmla="*/ 2745349 h 6858002"/>
                <a:gd name="connsiteX279" fmla="*/ 4247954 w 4572002"/>
                <a:gd name="connsiteY279" fmla="*/ 2745352 h 6858002"/>
                <a:gd name="connsiteX280" fmla="*/ 4253873 w 4572002"/>
                <a:gd name="connsiteY280" fmla="*/ 2778006 h 6858002"/>
                <a:gd name="connsiteX281" fmla="*/ 4253453 w 4572002"/>
                <a:gd name="connsiteY281" fmla="*/ 2785440 h 6858002"/>
                <a:gd name="connsiteX282" fmla="*/ 4243374 w 4572002"/>
                <a:gd name="connsiteY282" fmla="*/ 2811780 h 6858002"/>
                <a:gd name="connsiteX283" fmla="*/ 4243371 w 4572002"/>
                <a:gd name="connsiteY283" fmla="*/ 2811787 h 6858002"/>
                <a:gd name="connsiteX284" fmla="*/ 4243372 w 4572002"/>
                <a:gd name="connsiteY284" fmla="*/ 2811787 h 6858002"/>
                <a:gd name="connsiteX285" fmla="*/ 4243374 w 4572002"/>
                <a:gd name="connsiteY285" fmla="*/ 2811780 h 6858002"/>
                <a:gd name="connsiteX286" fmla="*/ 4253025 w 4572002"/>
                <a:gd name="connsiteY286" fmla="*/ 2793023 h 6858002"/>
                <a:gd name="connsiteX287" fmla="*/ 4253453 w 4572002"/>
                <a:gd name="connsiteY287" fmla="*/ 2785440 h 6858002"/>
                <a:gd name="connsiteX288" fmla="*/ 4254654 w 4572002"/>
                <a:gd name="connsiteY288" fmla="*/ 2782305 h 6858002"/>
                <a:gd name="connsiteX289" fmla="*/ 4253873 w 4572002"/>
                <a:gd name="connsiteY289" fmla="*/ 2778006 h 6858002"/>
                <a:gd name="connsiteX290" fmla="*/ 4254284 w 4572002"/>
                <a:gd name="connsiteY290" fmla="*/ 2770758 h 6858002"/>
                <a:gd name="connsiteX291" fmla="*/ 4247954 w 4572002"/>
                <a:gd name="connsiteY291" fmla="*/ 2745352 h 6858002"/>
                <a:gd name="connsiteX292" fmla="*/ 4247953 w 4572002"/>
                <a:gd name="connsiteY292" fmla="*/ 2745348 h 6858002"/>
                <a:gd name="connsiteX293" fmla="*/ 4199563 w 4572002"/>
                <a:gd name="connsiteY293" fmla="*/ 2668001 h 6858002"/>
                <a:gd name="connsiteX294" fmla="*/ 4126408 w 4572002"/>
                <a:gd name="connsiteY294" fmla="*/ 2571034 h 6858002"/>
                <a:gd name="connsiteX295" fmla="*/ 4122194 w 4572002"/>
                <a:gd name="connsiteY295" fmla="*/ 2545007 h 6858002"/>
                <a:gd name="connsiteX296" fmla="*/ 4125838 w 4572002"/>
                <a:gd name="connsiteY296" fmla="*/ 2518265 h 6858002"/>
                <a:gd name="connsiteX297" fmla="*/ 4125839 w 4572002"/>
                <a:gd name="connsiteY297" fmla="*/ 2518262 h 6858002"/>
                <a:gd name="connsiteX298" fmla="*/ 4132419 w 4572002"/>
                <a:gd name="connsiteY298" fmla="*/ 2490551 h 6858002"/>
                <a:gd name="connsiteX299" fmla="*/ 4134481 w 4572002"/>
                <a:gd name="connsiteY299" fmla="*/ 2463018 h 6858002"/>
                <a:gd name="connsiteX300" fmla="*/ 4134481 w 4572002"/>
                <a:gd name="connsiteY300" fmla="*/ 2463017 h 6858002"/>
                <a:gd name="connsiteX301" fmla="*/ 4111549 w 4572002"/>
                <a:gd name="connsiteY301" fmla="*/ 2409485 h 6858002"/>
                <a:gd name="connsiteX302" fmla="*/ 4087164 w 4572002"/>
                <a:gd name="connsiteY302" fmla="*/ 2334044 h 6858002"/>
                <a:gd name="connsiteX303" fmla="*/ 4058207 w 4572002"/>
                <a:gd name="connsiteY303" fmla="*/ 2228314 h 6858002"/>
                <a:gd name="connsiteX304" fmla="*/ 4042967 w 4572002"/>
                <a:gd name="connsiteY304" fmla="*/ 2188879 h 6858002"/>
                <a:gd name="connsiteX305" fmla="*/ 4020296 w 4572002"/>
                <a:gd name="connsiteY305" fmla="*/ 2094578 h 6858002"/>
                <a:gd name="connsiteX306" fmla="*/ 4005437 w 4572002"/>
                <a:gd name="connsiteY306" fmla="*/ 2016469 h 6858002"/>
                <a:gd name="connsiteX307" fmla="*/ 3958954 w 4572002"/>
                <a:gd name="connsiteY307" fmla="*/ 1953413 h 6858002"/>
                <a:gd name="connsiteX308" fmla="*/ 3934949 w 4572002"/>
                <a:gd name="connsiteY308" fmla="*/ 1933219 h 6858002"/>
                <a:gd name="connsiteX309" fmla="*/ 3919519 w 4572002"/>
                <a:gd name="connsiteY309" fmla="*/ 1916454 h 6858002"/>
                <a:gd name="connsiteX310" fmla="*/ 3829028 w 4572002"/>
                <a:gd name="connsiteY310" fmla="*/ 1842158 h 6858002"/>
                <a:gd name="connsiteX311" fmla="*/ 3821407 w 4572002"/>
                <a:gd name="connsiteY311" fmla="*/ 1833775 h 6858002"/>
                <a:gd name="connsiteX312" fmla="*/ 3779686 w 4572002"/>
                <a:gd name="connsiteY312" fmla="*/ 1733188 h 6858002"/>
                <a:gd name="connsiteX313" fmla="*/ 3757018 w 4572002"/>
                <a:gd name="connsiteY313" fmla="*/ 1697753 h 6858002"/>
                <a:gd name="connsiteX314" fmla="*/ 3700436 w 4572002"/>
                <a:gd name="connsiteY314" fmla="*/ 1624980 h 6858002"/>
                <a:gd name="connsiteX315" fmla="*/ 3698532 w 4572002"/>
                <a:gd name="connsiteY315" fmla="*/ 1596213 h 6858002"/>
                <a:gd name="connsiteX316" fmla="*/ 3745230 w 4572002"/>
                <a:gd name="connsiteY316" fmla="*/ 1459073 h 6858002"/>
                <a:gd name="connsiteX317" fmla="*/ 3745229 w 4572002"/>
                <a:gd name="connsiteY317" fmla="*/ 1459074 h 6858002"/>
                <a:gd name="connsiteX318" fmla="*/ 3736012 w 4572002"/>
                <a:gd name="connsiteY318" fmla="*/ 1481572 h 6858002"/>
                <a:gd name="connsiteX319" fmla="*/ 3764423 w 4572002"/>
                <a:gd name="connsiteY319" fmla="*/ 1268758 h 6858002"/>
                <a:gd name="connsiteX320" fmla="*/ 3769590 w 4572002"/>
                <a:gd name="connsiteY320" fmla="*/ 1286070 h 6858002"/>
                <a:gd name="connsiteX321" fmla="*/ 3791927 w 4572002"/>
                <a:gd name="connsiteY321" fmla="*/ 1350628 h 6858002"/>
                <a:gd name="connsiteX322" fmla="*/ 3786333 w 4572002"/>
                <a:gd name="connsiteY322" fmla="*/ 1413840 h 6858002"/>
                <a:gd name="connsiteX323" fmla="*/ 3791928 w 4572002"/>
                <a:gd name="connsiteY323" fmla="*/ 1350627 h 6858002"/>
                <a:gd name="connsiteX324" fmla="*/ 3769590 w 4572002"/>
                <a:gd name="connsiteY324" fmla="*/ 1286069 h 6858002"/>
                <a:gd name="connsiteX325" fmla="*/ 3706152 w 4572002"/>
                <a:gd name="connsiteY325" fmla="*/ 773035 h 6858002"/>
                <a:gd name="connsiteX326" fmla="*/ 3706152 w 4572002"/>
                <a:gd name="connsiteY326" fmla="*/ 773036 h 6858002"/>
                <a:gd name="connsiteX327" fmla="*/ 3714152 w 4572002"/>
                <a:gd name="connsiteY327" fmla="*/ 854380 h 6858002"/>
                <a:gd name="connsiteX328" fmla="*/ 3745205 w 4572002"/>
                <a:gd name="connsiteY328" fmla="*/ 915344 h 6858002"/>
                <a:gd name="connsiteX329" fmla="*/ 3755683 w 4572002"/>
                <a:gd name="connsiteY329" fmla="*/ 927156 h 6858002"/>
                <a:gd name="connsiteX330" fmla="*/ 3752063 w 4572002"/>
                <a:gd name="connsiteY330" fmla="*/ 1097088 h 6858002"/>
                <a:gd name="connsiteX331" fmla="*/ 3747681 w 4572002"/>
                <a:gd name="connsiteY331" fmla="*/ 1123186 h 6858002"/>
                <a:gd name="connsiteX332" fmla="*/ 3772400 w 4572002"/>
                <a:gd name="connsiteY332" fmla="*/ 1184029 h 6858002"/>
                <a:gd name="connsiteX333" fmla="*/ 3747682 w 4572002"/>
                <a:gd name="connsiteY333" fmla="*/ 1123185 h 6858002"/>
                <a:gd name="connsiteX334" fmla="*/ 3752064 w 4572002"/>
                <a:gd name="connsiteY334" fmla="*/ 1097087 h 6858002"/>
                <a:gd name="connsiteX335" fmla="*/ 3755684 w 4572002"/>
                <a:gd name="connsiteY335" fmla="*/ 927155 h 6858002"/>
                <a:gd name="connsiteX336" fmla="*/ 3745206 w 4572002"/>
                <a:gd name="connsiteY336" fmla="*/ 915343 h 6858002"/>
                <a:gd name="connsiteX337" fmla="*/ 3714152 w 4572002"/>
                <a:gd name="connsiteY337" fmla="*/ 854379 h 6858002"/>
                <a:gd name="connsiteX338" fmla="*/ 3761553 w 4572002"/>
                <a:gd name="connsiteY338" fmla="*/ 517851 h 6858002"/>
                <a:gd name="connsiteX339" fmla="*/ 3752635 w 4572002"/>
                <a:gd name="connsiteY339" fmla="*/ 556048 h 6858002"/>
                <a:gd name="connsiteX340" fmla="*/ 3746157 w 4572002"/>
                <a:gd name="connsiteY340" fmla="*/ 580051 h 6858002"/>
                <a:gd name="connsiteX341" fmla="*/ 3742776 w 4572002"/>
                <a:gd name="connsiteY341" fmla="*/ 642538 h 6858002"/>
                <a:gd name="connsiteX342" fmla="*/ 3730253 w 4572002"/>
                <a:gd name="connsiteY342" fmla="*/ 694928 h 6858002"/>
                <a:gd name="connsiteX343" fmla="*/ 3742777 w 4572002"/>
                <a:gd name="connsiteY343" fmla="*/ 642537 h 6858002"/>
                <a:gd name="connsiteX344" fmla="*/ 3746158 w 4572002"/>
                <a:gd name="connsiteY344" fmla="*/ 580050 h 6858002"/>
                <a:gd name="connsiteX345" fmla="*/ 3752636 w 4572002"/>
                <a:gd name="connsiteY345" fmla="*/ 556047 h 6858002"/>
                <a:gd name="connsiteX346" fmla="*/ 3774848 w 4572002"/>
                <a:gd name="connsiteY346" fmla="*/ 298169 h 6858002"/>
                <a:gd name="connsiteX347" fmla="*/ 3760065 w 4572002"/>
                <a:gd name="connsiteY347" fmla="*/ 313534 h 6858002"/>
                <a:gd name="connsiteX348" fmla="*/ 3759493 w 4572002"/>
                <a:gd name="connsiteY348" fmla="*/ 338871 h 6858002"/>
                <a:gd name="connsiteX349" fmla="*/ 3759500 w 4572002"/>
                <a:gd name="connsiteY349" fmla="*/ 338900 h 6858002"/>
                <a:gd name="connsiteX350" fmla="*/ 3769400 w 4572002"/>
                <a:gd name="connsiteY350" fmla="*/ 395640 h 6858002"/>
                <a:gd name="connsiteX351" fmla="*/ 3765590 w 4572002"/>
                <a:gd name="connsiteY351" fmla="*/ 367328 h 6858002"/>
                <a:gd name="connsiteX352" fmla="*/ 3759500 w 4572002"/>
                <a:gd name="connsiteY352" fmla="*/ 338900 h 6858002"/>
                <a:gd name="connsiteX353" fmla="*/ 3759494 w 4572002"/>
                <a:gd name="connsiteY353" fmla="*/ 338870 h 6858002"/>
                <a:gd name="connsiteX354" fmla="*/ 3760066 w 4572002"/>
                <a:gd name="connsiteY354" fmla="*/ 313533 h 6858002"/>
                <a:gd name="connsiteX355" fmla="*/ 3782393 w 4572002"/>
                <a:gd name="connsiteY355" fmla="*/ 281568 h 6858002"/>
                <a:gd name="connsiteX356" fmla="*/ 3777498 w 4572002"/>
                <a:gd name="connsiteY356" fmla="*/ 295415 h 6858002"/>
                <a:gd name="connsiteX357" fmla="*/ 3777499 w 4572002"/>
                <a:gd name="connsiteY357" fmla="*/ 295415 h 6858002"/>
                <a:gd name="connsiteX358" fmla="*/ 3769073 w 4572002"/>
                <a:gd name="connsiteY358" fmla="*/ 24486 h 6858002"/>
                <a:gd name="connsiteX359" fmla="*/ 3766810 w 4572002"/>
                <a:gd name="connsiteY359" fmla="*/ 74129 h 6858002"/>
                <a:gd name="connsiteX360" fmla="*/ 3772734 w 4572002"/>
                <a:gd name="connsiteY360" fmla="*/ 125861 h 6858002"/>
                <a:gd name="connsiteX361" fmla="*/ 3777129 w 4572002"/>
                <a:gd name="connsiteY361" fmla="*/ 153387 h 6858002"/>
                <a:gd name="connsiteX362" fmla="*/ 3785402 w 4572002"/>
                <a:gd name="connsiteY362" fmla="*/ 228944 h 6858002"/>
                <a:gd name="connsiteX363" fmla="*/ 3780943 w 4572002"/>
                <a:gd name="connsiteY363" fmla="*/ 177271 h 6858002"/>
                <a:gd name="connsiteX364" fmla="*/ 3777129 w 4572002"/>
                <a:gd name="connsiteY364" fmla="*/ 153387 h 6858002"/>
                <a:gd name="connsiteX365" fmla="*/ 3776930 w 4572002"/>
                <a:gd name="connsiteY365" fmla="*/ 151569 h 6858002"/>
                <a:gd name="connsiteX366" fmla="*/ 3766811 w 4572002"/>
                <a:gd name="connsiteY366" fmla="*/ 74129 h 6858002"/>
                <a:gd name="connsiteX367" fmla="*/ 3766492 w 4572002"/>
                <a:gd name="connsiteY367" fmla="*/ 0 h 6858002"/>
                <a:gd name="connsiteX368" fmla="*/ 4230600 w 4572002"/>
                <a:gd name="connsiteY368" fmla="*/ 0 h 6858002"/>
                <a:gd name="connsiteX369" fmla="*/ 4229473 w 4572002"/>
                <a:gd name="connsiteY369" fmla="*/ 2817 h 6858002"/>
                <a:gd name="connsiteX370" fmla="*/ 4215375 w 4572002"/>
                <a:gd name="connsiteY370" fmla="*/ 63587 h 6858002"/>
                <a:gd name="connsiteX371" fmla="*/ 4201468 w 4572002"/>
                <a:gd name="connsiteY371" fmla="*/ 176939 h 6858002"/>
                <a:gd name="connsiteX372" fmla="*/ 4193466 w 4572002"/>
                <a:gd name="connsiteY372" fmla="*/ 200182 h 6858002"/>
                <a:gd name="connsiteX373" fmla="*/ 4155554 w 4572002"/>
                <a:gd name="connsiteY373" fmla="*/ 340774 h 6858002"/>
                <a:gd name="connsiteX374" fmla="*/ 4156319 w 4572002"/>
                <a:gd name="connsiteY374" fmla="*/ 453364 h 6858002"/>
                <a:gd name="connsiteX375" fmla="*/ 4158033 w 4572002"/>
                <a:gd name="connsiteY375" fmla="*/ 462126 h 6858002"/>
                <a:gd name="connsiteX376" fmla="*/ 4170605 w 4572002"/>
                <a:gd name="connsiteY376" fmla="*/ 505182 h 6858002"/>
                <a:gd name="connsiteX377" fmla="*/ 4167177 w 4572002"/>
                <a:gd name="connsiteY377" fmla="*/ 571860 h 6858002"/>
                <a:gd name="connsiteX378" fmla="*/ 4149840 w 4572002"/>
                <a:gd name="connsiteY378" fmla="*/ 617772 h 6858002"/>
                <a:gd name="connsiteX379" fmla="*/ 4149078 w 4572002"/>
                <a:gd name="connsiteY379" fmla="*/ 674923 h 6858002"/>
                <a:gd name="connsiteX380" fmla="*/ 4159937 w 4572002"/>
                <a:gd name="connsiteY380" fmla="*/ 740268 h 6858002"/>
                <a:gd name="connsiteX381" fmla="*/ 4162223 w 4572002"/>
                <a:gd name="connsiteY381" fmla="*/ 769605 h 6858002"/>
                <a:gd name="connsiteX382" fmla="*/ 4184703 w 4572002"/>
                <a:gd name="connsiteY382" fmla="*/ 850189 h 6858002"/>
                <a:gd name="connsiteX383" fmla="*/ 4179179 w 4572002"/>
                <a:gd name="connsiteY383" fmla="*/ 898198 h 6858002"/>
                <a:gd name="connsiteX384" fmla="*/ 4164319 w 4572002"/>
                <a:gd name="connsiteY384" fmla="*/ 945444 h 6858002"/>
                <a:gd name="connsiteX385" fmla="*/ 4150030 w 4572002"/>
                <a:gd name="connsiteY385" fmla="*/ 975733 h 6858002"/>
                <a:gd name="connsiteX386" fmla="*/ 4139934 w 4572002"/>
                <a:gd name="connsiteY386" fmla="*/ 1036887 h 6858002"/>
                <a:gd name="connsiteX387" fmla="*/ 4141458 w 4572002"/>
                <a:gd name="connsiteY387" fmla="*/ 1048125 h 6858002"/>
                <a:gd name="connsiteX388" fmla="*/ 4154032 w 4572002"/>
                <a:gd name="connsiteY388" fmla="*/ 1230633 h 6858002"/>
                <a:gd name="connsiteX389" fmla="*/ 4174225 w 4572002"/>
                <a:gd name="connsiteY389" fmla="*/ 1303024 h 6858002"/>
                <a:gd name="connsiteX390" fmla="*/ 4176701 w 4572002"/>
                <a:gd name="connsiteY390" fmla="*/ 1318456 h 6858002"/>
                <a:gd name="connsiteX391" fmla="*/ 4199372 w 4572002"/>
                <a:gd name="connsiteY391" fmla="*/ 1472575 h 6858002"/>
                <a:gd name="connsiteX392" fmla="*/ 4200325 w 4572002"/>
                <a:gd name="connsiteY392" fmla="*/ 1489720 h 6858002"/>
                <a:gd name="connsiteX393" fmla="*/ 4196324 w 4572002"/>
                <a:gd name="connsiteY393" fmla="*/ 1537537 h 6858002"/>
                <a:gd name="connsiteX394" fmla="*/ 4237474 w 4572002"/>
                <a:gd name="connsiteY394" fmla="*/ 1650317 h 6858002"/>
                <a:gd name="connsiteX395" fmla="*/ 4251572 w 4572002"/>
                <a:gd name="connsiteY395" fmla="*/ 1763287 h 6858002"/>
                <a:gd name="connsiteX396" fmla="*/ 4251380 w 4572002"/>
                <a:gd name="connsiteY396" fmla="*/ 1825393 h 6858002"/>
                <a:gd name="connsiteX397" fmla="*/ 4261478 w 4572002"/>
                <a:gd name="connsiteY397" fmla="*/ 1869780 h 6858002"/>
                <a:gd name="connsiteX398" fmla="*/ 4292149 w 4572002"/>
                <a:gd name="connsiteY398" fmla="*/ 1978940 h 6858002"/>
                <a:gd name="connsiteX399" fmla="*/ 4296911 w 4572002"/>
                <a:gd name="connsiteY399" fmla="*/ 2030378 h 6858002"/>
                <a:gd name="connsiteX400" fmla="*/ 4307201 w 4572002"/>
                <a:gd name="connsiteY400" fmla="*/ 2085054 h 6858002"/>
                <a:gd name="connsiteX401" fmla="*/ 4353302 w 4572002"/>
                <a:gd name="connsiteY401" fmla="*/ 2220312 h 6858002"/>
                <a:gd name="connsiteX402" fmla="*/ 4350636 w 4572002"/>
                <a:gd name="connsiteY402" fmla="*/ 2330806 h 6858002"/>
                <a:gd name="connsiteX403" fmla="*/ 4351206 w 4572002"/>
                <a:gd name="connsiteY403" fmla="*/ 2401292 h 6858002"/>
                <a:gd name="connsiteX404" fmla="*/ 4366446 w 4572002"/>
                <a:gd name="connsiteY404" fmla="*/ 2485307 h 6858002"/>
                <a:gd name="connsiteX405" fmla="*/ 4388736 w 4572002"/>
                <a:gd name="connsiteY405" fmla="*/ 2554079 h 6858002"/>
                <a:gd name="connsiteX406" fmla="*/ 4406453 w 4572002"/>
                <a:gd name="connsiteY406" fmla="*/ 2649143 h 6858002"/>
                <a:gd name="connsiteX407" fmla="*/ 4440554 w 4572002"/>
                <a:gd name="connsiteY407" fmla="*/ 2743826 h 6858002"/>
                <a:gd name="connsiteX408" fmla="*/ 4466653 w 4572002"/>
                <a:gd name="connsiteY408" fmla="*/ 2809930 h 6858002"/>
                <a:gd name="connsiteX409" fmla="*/ 4489705 w 4572002"/>
                <a:gd name="connsiteY409" fmla="*/ 2901943 h 6858002"/>
                <a:gd name="connsiteX410" fmla="*/ 4505897 w 4572002"/>
                <a:gd name="connsiteY410" fmla="*/ 3042728 h 6858002"/>
                <a:gd name="connsiteX411" fmla="*/ 4507613 w 4572002"/>
                <a:gd name="connsiteY411" fmla="*/ 3107500 h 6858002"/>
                <a:gd name="connsiteX412" fmla="*/ 4545521 w 4572002"/>
                <a:gd name="connsiteY412" fmla="*/ 3209993 h 6858002"/>
                <a:gd name="connsiteX413" fmla="*/ 4563811 w 4572002"/>
                <a:gd name="connsiteY413" fmla="*/ 3253809 h 6858002"/>
                <a:gd name="connsiteX414" fmla="*/ 4548570 w 4572002"/>
                <a:gd name="connsiteY414" fmla="*/ 3293244 h 6858002"/>
                <a:gd name="connsiteX415" fmla="*/ 4531043 w 4572002"/>
                <a:gd name="connsiteY415" fmla="*/ 3318771 h 6858002"/>
                <a:gd name="connsiteX416" fmla="*/ 4545904 w 4572002"/>
                <a:gd name="connsiteY416" fmla="*/ 3399546 h 6858002"/>
                <a:gd name="connsiteX417" fmla="*/ 4561524 w 4572002"/>
                <a:gd name="connsiteY417" fmla="*/ 3485275 h 6858002"/>
                <a:gd name="connsiteX418" fmla="*/ 4572002 w 4572002"/>
                <a:gd name="connsiteY418" fmla="*/ 3546617 h 6858002"/>
                <a:gd name="connsiteX419" fmla="*/ 4563620 w 4572002"/>
                <a:gd name="connsiteY419" fmla="*/ 3623201 h 6858002"/>
                <a:gd name="connsiteX420" fmla="*/ 4560192 w 4572002"/>
                <a:gd name="connsiteY420" fmla="*/ 3683591 h 6858002"/>
                <a:gd name="connsiteX421" fmla="*/ 4550476 w 4572002"/>
                <a:gd name="connsiteY421" fmla="*/ 3732361 h 6858002"/>
                <a:gd name="connsiteX422" fmla="*/ 4544759 w 4572002"/>
                <a:gd name="connsiteY422" fmla="*/ 3749506 h 6858002"/>
                <a:gd name="connsiteX423" fmla="*/ 4500182 w 4572002"/>
                <a:gd name="connsiteY423" fmla="*/ 3885338 h 6858002"/>
                <a:gd name="connsiteX424" fmla="*/ 4464557 w 4572002"/>
                <a:gd name="connsiteY424" fmla="*/ 4030503 h 6858002"/>
                <a:gd name="connsiteX425" fmla="*/ 4487039 w 4572002"/>
                <a:gd name="connsiteY425" fmla="*/ 4124614 h 6858002"/>
                <a:gd name="connsiteX426" fmla="*/ 4486656 w 4572002"/>
                <a:gd name="connsiteY426" fmla="*/ 4159667 h 6858002"/>
                <a:gd name="connsiteX427" fmla="*/ 4491801 w 4572002"/>
                <a:gd name="connsiteY427" fmla="*/ 4320837 h 6858002"/>
                <a:gd name="connsiteX428" fmla="*/ 4497325 w 4572002"/>
                <a:gd name="connsiteY428" fmla="*/ 4349222 h 6858002"/>
                <a:gd name="connsiteX429" fmla="*/ 4474653 w 4572002"/>
                <a:gd name="connsiteY429" fmla="*/ 4502579 h 6858002"/>
                <a:gd name="connsiteX430" fmla="*/ 4470844 w 4572002"/>
                <a:gd name="connsiteY430" fmla="*/ 4558207 h 6858002"/>
                <a:gd name="connsiteX431" fmla="*/ 4464557 w 4572002"/>
                <a:gd name="connsiteY431" fmla="*/ 4609452 h 6858002"/>
                <a:gd name="connsiteX432" fmla="*/ 4463033 w 4572002"/>
                <a:gd name="connsiteY432" fmla="*/ 4681083 h 6858002"/>
                <a:gd name="connsiteX433" fmla="*/ 4465891 w 4572002"/>
                <a:gd name="connsiteY433" fmla="*/ 4755381 h 6858002"/>
                <a:gd name="connsiteX434" fmla="*/ 4465319 w 4572002"/>
                <a:gd name="connsiteY434" fmla="*/ 4838250 h 6858002"/>
                <a:gd name="connsiteX435" fmla="*/ 4460367 w 4572002"/>
                <a:gd name="connsiteY435" fmla="*/ 4871019 h 6858002"/>
                <a:gd name="connsiteX436" fmla="*/ 4463795 w 4572002"/>
                <a:gd name="connsiteY436" fmla="*/ 4959602 h 6858002"/>
                <a:gd name="connsiteX437" fmla="*/ 4458082 w 4572002"/>
                <a:gd name="connsiteY437" fmla="*/ 5006086 h 6858002"/>
                <a:gd name="connsiteX438" fmla="*/ 4456937 w 4572002"/>
                <a:gd name="connsiteY438" fmla="*/ 5082670 h 6858002"/>
                <a:gd name="connsiteX439" fmla="*/ 4455603 w 4572002"/>
                <a:gd name="connsiteY439" fmla="*/ 5107627 h 6858002"/>
                <a:gd name="connsiteX440" fmla="*/ 4454840 w 4572002"/>
                <a:gd name="connsiteY440" fmla="*/ 5129916 h 6858002"/>
                <a:gd name="connsiteX441" fmla="*/ 4470464 w 4572002"/>
                <a:gd name="connsiteY441" fmla="*/ 5206308 h 6858002"/>
                <a:gd name="connsiteX442" fmla="*/ 4471415 w 4572002"/>
                <a:gd name="connsiteY442" fmla="*/ 5274129 h 6858002"/>
                <a:gd name="connsiteX443" fmla="*/ 4483990 w 4572002"/>
                <a:gd name="connsiteY443" fmla="*/ 5393005 h 6858002"/>
                <a:gd name="connsiteX444" fmla="*/ 4479607 w 4572002"/>
                <a:gd name="connsiteY444" fmla="*/ 5419295 h 6858002"/>
                <a:gd name="connsiteX445" fmla="*/ 4477894 w 4572002"/>
                <a:gd name="connsiteY445" fmla="*/ 5501594 h 6858002"/>
                <a:gd name="connsiteX446" fmla="*/ 4476560 w 4572002"/>
                <a:gd name="connsiteY446" fmla="*/ 5548460 h 6858002"/>
                <a:gd name="connsiteX447" fmla="*/ 4485703 w 4572002"/>
                <a:gd name="connsiteY447" fmla="*/ 5606372 h 6858002"/>
                <a:gd name="connsiteX448" fmla="*/ 4505134 w 4572002"/>
                <a:gd name="connsiteY448" fmla="*/ 5706959 h 6858002"/>
                <a:gd name="connsiteX449" fmla="*/ 4508183 w 4572002"/>
                <a:gd name="connsiteY449" fmla="*/ 5733440 h 6858002"/>
                <a:gd name="connsiteX450" fmla="*/ 4517519 w 4572002"/>
                <a:gd name="connsiteY450" fmla="*/ 5781830 h 6858002"/>
                <a:gd name="connsiteX451" fmla="*/ 4519234 w 4572002"/>
                <a:gd name="connsiteY451" fmla="*/ 5790592 h 6858002"/>
                <a:gd name="connsiteX452" fmla="*/ 4542855 w 4572002"/>
                <a:gd name="connsiteY452" fmla="*/ 5864318 h 6858002"/>
                <a:gd name="connsiteX453" fmla="*/ 4544759 w 4572002"/>
                <a:gd name="connsiteY453" fmla="*/ 5902610 h 6858002"/>
                <a:gd name="connsiteX454" fmla="*/ 4544951 w 4572002"/>
                <a:gd name="connsiteY454" fmla="*/ 6012723 h 6858002"/>
                <a:gd name="connsiteX455" fmla="*/ 4541332 w 4572002"/>
                <a:gd name="connsiteY455" fmla="*/ 6059397 h 6858002"/>
                <a:gd name="connsiteX456" fmla="*/ 4527426 w 4572002"/>
                <a:gd name="connsiteY456" fmla="*/ 6171605 h 6858002"/>
                <a:gd name="connsiteX457" fmla="*/ 4520568 w 4572002"/>
                <a:gd name="connsiteY457" fmla="*/ 6242093 h 6858002"/>
                <a:gd name="connsiteX458" fmla="*/ 4509706 w 4572002"/>
                <a:gd name="connsiteY458" fmla="*/ 6323058 h 6858002"/>
                <a:gd name="connsiteX459" fmla="*/ 4502848 w 4572002"/>
                <a:gd name="connsiteY459" fmla="*/ 6415833 h 6858002"/>
                <a:gd name="connsiteX460" fmla="*/ 4482084 w 4572002"/>
                <a:gd name="connsiteY460" fmla="*/ 6584812 h 6858002"/>
                <a:gd name="connsiteX461" fmla="*/ 4460557 w 4572002"/>
                <a:gd name="connsiteY461" fmla="*/ 6748458 h 6858002"/>
                <a:gd name="connsiteX462" fmla="*/ 4441507 w 4572002"/>
                <a:gd name="connsiteY462" fmla="*/ 6815516 h 6858002"/>
                <a:gd name="connsiteX463" fmla="*/ 4431806 w 4572002"/>
                <a:gd name="connsiteY463" fmla="*/ 6858001 h 6858002"/>
                <a:gd name="connsiteX464" fmla="*/ 4259554 w 4572002"/>
                <a:gd name="connsiteY464" fmla="*/ 6858001 h 6858002"/>
                <a:gd name="connsiteX465" fmla="*/ 4259554 w 4572002"/>
                <a:gd name="connsiteY465" fmla="*/ 6858002 h 6858002"/>
                <a:gd name="connsiteX466" fmla="*/ 0 w 4572002"/>
                <a:gd name="connsiteY466" fmla="*/ 6858002 h 6858002"/>
                <a:gd name="connsiteX467" fmla="*/ 0 w 4572002"/>
                <a:gd name="connsiteY467" fmla="*/ 2 h 6858002"/>
                <a:gd name="connsiteX468" fmla="*/ 3766492 w 4572002"/>
                <a:gd name="connsiteY468" fmla="*/ 1 h 6858002"/>
                <a:gd name="connsiteX469" fmla="*/ 3769210 w 4572002"/>
                <a:gd name="connsiteY469" fmla="*/ 21486 h 685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4572002" h="6858002">
                  <a:moveTo>
                    <a:pt x="4214994" y="6564620"/>
                  </a:moveTo>
                  <a:lnTo>
                    <a:pt x="4214994" y="6564621"/>
                  </a:lnTo>
                  <a:cubicBezTo>
                    <a:pt x="4225281" y="6575479"/>
                    <a:pt x="4231378" y="6582147"/>
                    <a:pt x="4237474" y="6588626"/>
                  </a:cubicBezTo>
                  <a:lnTo>
                    <a:pt x="4254096" y="6625225"/>
                  </a:lnTo>
                  <a:lnTo>
                    <a:pt x="4247001" y="6662540"/>
                  </a:lnTo>
                  <a:lnTo>
                    <a:pt x="4247000" y="6662541"/>
                  </a:lnTo>
                  <a:lnTo>
                    <a:pt x="4246999" y="6662544"/>
                  </a:lnTo>
                  <a:lnTo>
                    <a:pt x="4235550" y="6683027"/>
                  </a:lnTo>
                  <a:lnTo>
                    <a:pt x="4232403" y="6702976"/>
                  </a:lnTo>
                  <a:lnTo>
                    <a:pt x="4232403" y="6702977"/>
                  </a:lnTo>
                  <a:cubicBezTo>
                    <a:pt x="4232808" y="6716169"/>
                    <a:pt x="4237951" y="6729219"/>
                    <a:pt x="4246238" y="6742553"/>
                  </a:cubicBezTo>
                  <a:lnTo>
                    <a:pt x="4246239" y="6742555"/>
                  </a:lnTo>
                  <a:lnTo>
                    <a:pt x="4265716" y="6812062"/>
                  </a:lnTo>
                  <a:lnTo>
                    <a:pt x="4265717" y="6812064"/>
                  </a:lnTo>
                  <a:lnTo>
                    <a:pt x="4265717" y="6812063"/>
                  </a:lnTo>
                  <a:lnTo>
                    <a:pt x="4265716" y="6812062"/>
                  </a:lnTo>
                  <a:lnTo>
                    <a:pt x="4260942" y="6776800"/>
                  </a:lnTo>
                  <a:lnTo>
                    <a:pt x="4246239" y="6742555"/>
                  </a:lnTo>
                  <a:lnTo>
                    <a:pt x="4246238" y="6742552"/>
                  </a:lnTo>
                  <a:lnTo>
                    <a:pt x="4232403" y="6702976"/>
                  </a:lnTo>
                  <a:lnTo>
                    <a:pt x="4246999" y="6662544"/>
                  </a:lnTo>
                  <a:lnTo>
                    <a:pt x="4247000" y="6662542"/>
                  </a:lnTo>
                  <a:lnTo>
                    <a:pt x="4247001" y="6662540"/>
                  </a:lnTo>
                  <a:lnTo>
                    <a:pt x="4254084" y="6645552"/>
                  </a:lnTo>
                  <a:lnTo>
                    <a:pt x="4254096" y="6625225"/>
                  </a:lnTo>
                  <a:lnTo>
                    <a:pt x="4254096" y="6625224"/>
                  </a:lnTo>
                  <a:cubicBezTo>
                    <a:pt x="4252000" y="6611341"/>
                    <a:pt x="4245951" y="6597578"/>
                    <a:pt x="4237474" y="6588625"/>
                  </a:cubicBezTo>
                  <a:close/>
                  <a:moveTo>
                    <a:pt x="4295315" y="6438981"/>
                  </a:moveTo>
                  <a:lnTo>
                    <a:pt x="4275385" y="6463840"/>
                  </a:lnTo>
                  <a:lnTo>
                    <a:pt x="4275382" y="6463849"/>
                  </a:lnTo>
                  <a:lnTo>
                    <a:pt x="4261587" y="6513012"/>
                  </a:lnTo>
                  <a:lnTo>
                    <a:pt x="4242781" y="6546194"/>
                  </a:lnTo>
                  <a:lnTo>
                    <a:pt x="4242781" y="6546195"/>
                  </a:lnTo>
                  <a:lnTo>
                    <a:pt x="4259120" y="6521804"/>
                  </a:lnTo>
                  <a:lnTo>
                    <a:pt x="4261587" y="6513012"/>
                  </a:lnTo>
                  <a:lnTo>
                    <a:pt x="4264398" y="6508052"/>
                  </a:lnTo>
                  <a:lnTo>
                    <a:pt x="4275382" y="6463849"/>
                  </a:lnTo>
                  <a:lnTo>
                    <a:pt x="4275385" y="6463841"/>
                  </a:lnTo>
                  <a:cubicBezTo>
                    <a:pt x="4278336" y="6451650"/>
                    <a:pt x="4285813" y="6444077"/>
                    <a:pt x="4295315" y="6438981"/>
                  </a:cubicBezTo>
                  <a:close/>
                  <a:moveTo>
                    <a:pt x="4381289" y="6365204"/>
                  </a:moveTo>
                  <a:lnTo>
                    <a:pt x="4380008" y="6387910"/>
                  </a:lnTo>
                  <a:lnTo>
                    <a:pt x="4378243" y="6391549"/>
                  </a:lnTo>
                  <a:lnTo>
                    <a:pt x="4370589" y="6407332"/>
                  </a:lnTo>
                  <a:lnTo>
                    <a:pt x="4370589" y="6407333"/>
                  </a:lnTo>
                  <a:lnTo>
                    <a:pt x="4378243" y="6391549"/>
                  </a:lnTo>
                  <a:lnTo>
                    <a:pt x="4380008" y="6387910"/>
                  </a:lnTo>
                  <a:close/>
                  <a:moveTo>
                    <a:pt x="4142220" y="4221391"/>
                  </a:moveTo>
                  <a:lnTo>
                    <a:pt x="4142220" y="4221392"/>
                  </a:lnTo>
                  <a:cubicBezTo>
                    <a:pt x="4142982" y="4232061"/>
                    <a:pt x="4143172" y="4243873"/>
                    <a:pt x="4147936" y="4253015"/>
                  </a:cubicBezTo>
                  <a:cubicBezTo>
                    <a:pt x="4160129" y="4277402"/>
                    <a:pt x="4175749" y="4300071"/>
                    <a:pt x="4187752" y="4324646"/>
                  </a:cubicBezTo>
                  <a:lnTo>
                    <a:pt x="4196706" y="4363891"/>
                  </a:lnTo>
                  <a:lnTo>
                    <a:pt x="4195944" y="4482004"/>
                  </a:lnTo>
                  <a:cubicBezTo>
                    <a:pt x="4193276" y="4546776"/>
                    <a:pt x="4192704" y="4612500"/>
                    <a:pt x="4135934" y="4659174"/>
                  </a:cubicBezTo>
                  <a:cubicBezTo>
                    <a:pt x="4131362" y="4662986"/>
                    <a:pt x="4128694" y="4671176"/>
                    <a:pt x="4127932" y="4677655"/>
                  </a:cubicBezTo>
                  <a:cubicBezTo>
                    <a:pt x="4124313" y="4707564"/>
                    <a:pt x="4123931" y="4738235"/>
                    <a:pt x="4118025" y="4767764"/>
                  </a:cubicBezTo>
                  <a:cubicBezTo>
                    <a:pt x="4115644" y="4779575"/>
                    <a:pt x="4114835" y="4790387"/>
                    <a:pt x="4116716" y="4800483"/>
                  </a:cubicBezTo>
                  <a:lnTo>
                    <a:pt x="4116716" y="4800484"/>
                  </a:lnTo>
                  <a:cubicBezTo>
                    <a:pt x="4118597" y="4810581"/>
                    <a:pt x="4123170" y="4819964"/>
                    <a:pt x="4131552" y="4828917"/>
                  </a:cubicBezTo>
                  <a:lnTo>
                    <a:pt x="4153733" y="4863343"/>
                  </a:lnTo>
                  <a:lnTo>
                    <a:pt x="4161262" y="4889275"/>
                  </a:lnTo>
                  <a:lnTo>
                    <a:pt x="4159557" y="4912168"/>
                  </a:lnTo>
                  <a:cubicBezTo>
                    <a:pt x="4157842" y="4919978"/>
                    <a:pt x="4157485" y="4927122"/>
                    <a:pt x="4158155" y="4933804"/>
                  </a:cubicBezTo>
                  <a:lnTo>
                    <a:pt x="4158155" y="4933805"/>
                  </a:lnTo>
                  <a:lnTo>
                    <a:pt x="4162914" y="4952673"/>
                  </a:lnTo>
                  <a:lnTo>
                    <a:pt x="4165707" y="4957454"/>
                  </a:lnTo>
                  <a:lnTo>
                    <a:pt x="4166985" y="4961456"/>
                  </a:lnTo>
                  <a:cubicBezTo>
                    <a:pt x="4171496" y="4970097"/>
                    <a:pt x="4177202" y="4978394"/>
                    <a:pt x="4182989" y="4987038"/>
                  </a:cubicBezTo>
                  <a:cubicBezTo>
                    <a:pt x="4194228" y="5003802"/>
                    <a:pt x="4208326" y="5022853"/>
                    <a:pt x="4209468" y="5041522"/>
                  </a:cubicBezTo>
                  <a:cubicBezTo>
                    <a:pt x="4210087" y="5052096"/>
                    <a:pt x="4213005" y="5062300"/>
                    <a:pt x="4216684" y="5072376"/>
                  </a:cubicBezTo>
                  <a:lnTo>
                    <a:pt x="4222587" y="5087441"/>
                  </a:lnTo>
                  <a:lnTo>
                    <a:pt x="4235615" y="5133220"/>
                  </a:lnTo>
                  <a:lnTo>
                    <a:pt x="4235616" y="5133225"/>
                  </a:lnTo>
                  <a:lnTo>
                    <a:pt x="4228901" y="5166113"/>
                  </a:lnTo>
                  <a:lnTo>
                    <a:pt x="4228901" y="5166114"/>
                  </a:lnTo>
                  <a:cubicBezTo>
                    <a:pt x="4228139" y="5167638"/>
                    <a:pt x="4228712" y="5169781"/>
                    <a:pt x="4229593" y="5172091"/>
                  </a:cubicBezTo>
                  <a:lnTo>
                    <a:pt x="4232139" y="5179068"/>
                  </a:lnTo>
                  <a:cubicBezTo>
                    <a:pt x="4235759" y="5196595"/>
                    <a:pt x="4235807" y="5213598"/>
                    <a:pt x="4231973" y="5229434"/>
                  </a:cubicBezTo>
                  <a:lnTo>
                    <a:pt x="4225669" y="5241089"/>
                  </a:lnTo>
                  <a:lnTo>
                    <a:pt x="4208517" y="5272796"/>
                  </a:lnTo>
                  <a:cubicBezTo>
                    <a:pt x="4196871" y="5285441"/>
                    <a:pt x="4189165" y="5298595"/>
                    <a:pt x="4184613" y="5312288"/>
                  </a:cubicBezTo>
                  <a:lnTo>
                    <a:pt x="4183557" y="5321350"/>
                  </a:lnTo>
                  <a:lnTo>
                    <a:pt x="4181083" y="5326163"/>
                  </a:lnTo>
                  <a:lnTo>
                    <a:pt x="4179637" y="5355014"/>
                  </a:lnTo>
                  <a:lnTo>
                    <a:pt x="4179637" y="5355015"/>
                  </a:lnTo>
                  <a:cubicBezTo>
                    <a:pt x="4180286" y="5364883"/>
                    <a:pt x="4181989" y="5375003"/>
                    <a:pt x="4184513" y="5385385"/>
                  </a:cubicBezTo>
                  <a:cubicBezTo>
                    <a:pt x="4187752" y="5398722"/>
                    <a:pt x="4190038" y="5412058"/>
                    <a:pt x="4192704" y="5425583"/>
                  </a:cubicBezTo>
                  <a:cubicBezTo>
                    <a:pt x="4196514" y="5443871"/>
                    <a:pt x="4200516" y="5462352"/>
                    <a:pt x="4204327" y="5480638"/>
                  </a:cubicBezTo>
                  <a:lnTo>
                    <a:pt x="4208850" y="5507668"/>
                  </a:lnTo>
                  <a:lnTo>
                    <a:pt x="4198232" y="5531692"/>
                  </a:lnTo>
                  <a:lnTo>
                    <a:pt x="4198231" y="5531693"/>
                  </a:lnTo>
                  <a:cubicBezTo>
                    <a:pt x="4191181" y="5537600"/>
                    <a:pt x="4187989" y="5542649"/>
                    <a:pt x="4188085" y="5547578"/>
                  </a:cubicBezTo>
                  <a:lnTo>
                    <a:pt x="4188085" y="5547579"/>
                  </a:lnTo>
                  <a:cubicBezTo>
                    <a:pt x="4188180" y="5552508"/>
                    <a:pt x="4191562" y="5557318"/>
                    <a:pt x="4197659" y="5562747"/>
                  </a:cubicBezTo>
                  <a:cubicBezTo>
                    <a:pt x="4240332" y="5600468"/>
                    <a:pt x="4267003" y="5646190"/>
                    <a:pt x="4268907" y="5704484"/>
                  </a:cubicBezTo>
                  <a:cubicBezTo>
                    <a:pt x="4269289" y="5716486"/>
                    <a:pt x="4271954" y="5728679"/>
                    <a:pt x="4274812" y="5740489"/>
                  </a:cubicBezTo>
                  <a:cubicBezTo>
                    <a:pt x="4276527" y="5747729"/>
                    <a:pt x="4278433" y="5756494"/>
                    <a:pt x="4283578" y="5760874"/>
                  </a:cubicBezTo>
                  <a:cubicBezTo>
                    <a:pt x="4322821" y="5794975"/>
                    <a:pt x="4350063" y="5837458"/>
                    <a:pt x="4371973" y="5883752"/>
                  </a:cubicBezTo>
                  <a:lnTo>
                    <a:pt x="4371974" y="5883757"/>
                  </a:lnTo>
                  <a:lnTo>
                    <a:pt x="4389877" y="5935946"/>
                  </a:lnTo>
                  <a:lnTo>
                    <a:pt x="4389878" y="5935950"/>
                  </a:lnTo>
                  <a:lnTo>
                    <a:pt x="4386259" y="5993290"/>
                  </a:lnTo>
                  <a:lnTo>
                    <a:pt x="4386259" y="5993291"/>
                  </a:lnTo>
                  <a:cubicBezTo>
                    <a:pt x="4385116" y="6004531"/>
                    <a:pt x="4385306" y="6017485"/>
                    <a:pt x="4379782" y="6026440"/>
                  </a:cubicBezTo>
                  <a:cubicBezTo>
                    <a:pt x="4362445" y="6054825"/>
                    <a:pt x="4343778" y="6082258"/>
                    <a:pt x="4323583" y="6108738"/>
                  </a:cubicBezTo>
                  <a:cubicBezTo>
                    <a:pt x="4314914" y="6120074"/>
                    <a:pt x="4309961" y="6126884"/>
                    <a:pt x="4309890" y="6133314"/>
                  </a:cubicBezTo>
                  <a:lnTo>
                    <a:pt x="4309890" y="6133315"/>
                  </a:lnTo>
                  <a:lnTo>
                    <a:pt x="4313591" y="6143190"/>
                  </a:lnTo>
                  <a:lnTo>
                    <a:pt x="4325486" y="6155600"/>
                  </a:lnTo>
                  <a:lnTo>
                    <a:pt x="4325488" y="6155603"/>
                  </a:lnTo>
                  <a:cubicBezTo>
                    <a:pt x="4347778" y="6175798"/>
                    <a:pt x="4359398" y="6200945"/>
                    <a:pt x="4364160" y="6228757"/>
                  </a:cubicBezTo>
                  <a:lnTo>
                    <a:pt x="4381497" y="6361540"/>
                  </a:lnTo>
                  <a:lnTo>
                    <a:pt x="4381497" y="6361539"/>
                  </a:lnTo>
                  <a:cubicBezTo>
                    <a:pt x="4377877" y="6317151"/>
                    <a:pt x="4371590" y="6272764"/>
                    <a:pt x="4364160" y="6228756"/>
                  </a:cubicBezTo>
                  <a:cubicBezTo>
                    <a:pt x="4359398" y="6200944"/>
                    <a:pt x="4347778" y="6175797"/>
                    <a:pt x="4325488" y="6155602"/>
                  </a:cubicBezTo>
                  <a:lnTo>
                    <a:pt x="4325486" y="6155600"/>
                  </a:lnTo>
                  <a:lnTo>
                    <a:pt x="4309890" y="6133315"/>
                  </a:lnTo>
                  <a:lnTo>
                    <a:pt x="4323583" y="6108739"/>
                  </a:lnTo>
                  <a:cubicBezTo>
                    <a:pt x="4343778" y="6082259"/>
                    <a:pt x="4362445" y="6054826"/>
                    <a:pt x="4379782" y="6026441"/>
                  </a:cubicBezTo>
                  <a:cubicBezTo>
                    <a:pt x="4385306" y="6017486"/>
                    <a:pt x="4385116" y="6004532"/>
                    <a:pt x="4386259" y="5993292"/>
                  </a:cubicBezTo>
                  <a:lnTo>
                    <a:pt x="4386259" y="5993290"/>
                  </a:lnTo>
                  <a:lnTo>
                    <a:pt x="4389712" y="5964477"/>
                  </a:lnTo>
                  <a:lnTo>
                    <a:pt x="4389878" y="5935950"/>
                  </a:lnTo>
                  <a:lnTo>
                    <a:pt x="4389878" y="5935949"/>
                  </a:lnTo>
                  <a:lnTo>
                    <a:pt x="4389877" y="5935946"/>
                  </a:lnTo>
                  <a:lnTo>
                    <a:pt x="4382997" y="5909351"/>
                  </a:lnTo>
                  <a:lnTo>
                    <a:pt x="4371974" y="5883757"/>
                  </a:lnTo>
                  <a:lnTo>
                    <a:pt x="4371973" y="5883751"/>
                  </a:lnTo>
                  <a:cubicBezTo>
                    <a:pt x="4350063" y="5837457"/>
                    <a:pt x="4322821" y="5794974"/>
                    <a:pt x="4283578" y="5760873"/>
                  </a:cubicBezTo>
                  <a:cubicBezTo>
                    <a:pt x="4278433" y="5756493"/>
                    <a:pt x="4276527" y="5747728"/>
                    <a:pt x="4274812" y="5740488"/>
                  </a:cubicBezTo>
                  <a:cubicBezTo>
                    <a:pt x="4271954" y="5728678"/>
                    <a:pt x="4269289" y="5716485"/>
                    <a:pt x="4268907" y="5704483"/>
                  </a:cubicBezTo>
                  <a:cubicBezTo>
                    <a:pt x="4267003" y="5646189"/>
                    <a:pt x="4240332" y="5600467"/>
                    <a:pt x="4197659" y="5562746"/>
                  </a:cubicBezTo>
                  <a:lnTo>
                    <a:pt x="4188085" y="5547578"/>
                  </a:lnTo>
                  <a:lnTo>
                    <a:pt x="4198231" y="5531694"/>
                  </a:lnTo>
                  <a:lnTo>
                    <a:pt x="4198232" y="5531692"/>
                  </a:lnTo>
                  <a:lnTo>
                    <a:pt x="4206630" y="5520422"/>
                  </a:lnTo>
                  <a:lnTo>
                    <a:pt x="4208850" y="5507668"/>
                  </a:lnTo>
                  <a:lnTo>
                    <a:pt x="4208850" y="5507667"/>
                  </a:lnTo>
                  <a:cubicBezTo>
                    <a:pt x="4208803" y="5498832"/>
                    <a:pt x="4206231" y="5489497"/>
                    <a:pt x="4204327" y="5480637"/>
                  </a:cubicBezTo>
                  <a:cubicBezTo>
                    <a:pt x="4200516" y="5462351"/>
                    <a:pt x="4196514" y="5443870"/>
                    <a:pt x="4192704" y="5425582"/>
                  </a:cubicBezTo>
                  <a:cubicBezTo>
                    <a:pt x="4190038" y="5412057"/>
                    <a:pt x="4187752" y="5398721"/>
                    <a:pt x="4184513" y="5385384"/>
                  </a:cubicBezTo>
                  <a:lnTo>
                    <a:pt x="4179637" y="5355014"/>
                  </a:lnTo>
                  <a:lnTo>
                    <a:pt x="4183557" y="5321350"/>
                  </a:lnTo>
                  <a:lnTo>
                    <a:pt x="4208517" y="5272797"/>
                  </a:lnTo>
                  <a:lnTo>
                    <a:pt x="4225669" y="5241089"/>
                  </a:lnTo>
                  <a:lnTo>
                    <a:pt x="4231973" y="5229433"/>
                  </a:lnTo>
                  <a:lnTo>
                    <a:pt x="4232139" y="5179068"/>
                  </a:lnTo>
                  <a:lnTo>
                    <a:pt x="4232139" y="5179067"/>
                  </a:lnTo>
                  <a:cubicBezTo>
                    <a:pt x="4231663" y="5176876"/>
                    <a:pt x="4230473" y="5174400"/>
                    <a:pt x="4229593" y="5172090"/>
                  </a:cubicBezTo>
                  <a:lnTo>
                    <a:pt x="4228901" y="5166114"/>
                  </a:lnTo>
                  <a:lnTo>
                    <a:pt x="4235616" y="5133225"/>
                  </a:lnTo>
                  <a:lnTo>
                    <a:pt x="4235616" y="5133224"/>
                  </a:lnTo>
                  <a:lnTo>
                    <a:pt x="4235615" y="5133220"/>
                  </a:lnTo>
                  <a:lnTo>
                    <a:pt x="4228473" y="5102461"/>
                  </a:lnTo>
                  <a:lnTo>
                    <a:pt x="4222587" y="5087441"/>
                  </a:lnTo>
                  <a:lnTo>
                    <a:pt x="4222582" y="5087423"/>
                  </a:lnTo>
                  <a:cubicBezTo>
                    <a:pt x="4216496" y="5072411"/>
                    <a:pt x="4210397" y="5057381"/>
                    <a:pt x="4209468" y="5041521"/>
                  </a:cubicBezTo>
                  <a:cubicBezTo>
                    <a:pt x="4208326" y="5022852"/>
                    <a:pt x="4194228" y="5003801"/>
                    <a:pt x="4182989" y="4987037"/>
                  </a:cubicBezTo>
                  <a:lnTo>
                    <a:pt x="4165707" y="4957454"/>
                  </a:lnTo>
                  <a:lnTo>
                    <a:pt x="4158155" y="4933805"/>
                  </a:lnTo>
                  <a:lnTo>
                    <a:pt x="4159557" y="4912169"/>
                  </a:lnTo>
                  <a:cubicBezTo>
                    <a:pt x="4161319" y="4904358"/>
                    <a:pt x="4161831" y="4896714"/>
                    <a:pt x="4161262" y="4889276"/>
                  </a:cubicBezTo>
                  <a:lnTo>
                    <a:pt x="4161262" y="4889275"/>
                  </a:lnTo>
                  <a:lnTo>
                    <a:pt x="4156484" y="4867614"/>
                  </a:lnTo>
                  <a:lnTo>
                    <a:pt x="4153733" y="4863343"/>
                  </a:lnTo>
                  <a:lnTo>
                    <a:pt x="4151983" y="4857317"/>
                  </a:lnTo>
                  <a:cubicBezTo>
                    <a:pt x="4146840" y="4847214"/>
                    <a:pt x="4139839" y="4837703"/>
                    <a:pt x="4131552" y="4828916"/>
                  </a:cubicBezTo>
                  <a:lnTo>
                    <a:pt x="4116716" y="4800483"/>
                  </a:lnTo>
                  <a:lnTo>
                    <a:pt x="4118025" y="4767765"/>
                  </a:lnTo>
                  <a:cubicBezTo>
                    <a:pt x="4123931" y="4738236"/>
                    <a:pt x="4124313" y="4707565"/>
                    <a:pt x="4127932" y="4677656"/>
                  </a:cubicBezTo>
                  <a:cubicBezTo>
                    <a:pt x="4128694" y="4671177"/>
                    <a:pt x="4131362" y="4662987"/>
                    <a:pt x="4135934" y="4659175"/>
                  </a:cubicBezTo>
                  <a:cubicBezTo>
                    <a:pt x="4192704" y="4612501"/>
                    <a:pt x="4193276" y="4546777"/>
                    <a:pt x="4195944" y="4482005"/>
                  </a:cubicBezTo>
                  <a:cubicBezTo>
                    <a:pt x="4197659" y="4442762"/>
                    <a:pt x="4197659" y="4403326"/>
                    <a:pt x="4196706" y="4363891"/>
                  </a:cubicBezTo>
                  <a:lnTo>
                    <a:pt x="4196706" y="4363890"/>
                  </a:lnTo>
                  <a:cubicBezTo>
                    <a:pt x="4196514" y="4350554"/>
                    <a:pt x="4193466" y="4336457"/>
                    <a:pt x="4187752" y="4324645"/>
                  </a:cubicBezTo>
                  <a:cubicBezTo>
                    <a:pt x="4175749" y="4300070"/>
                    <a:pt x="4160129" y="4277401"/>
                    <a:pt x="4147936" y="4253014"/>
                  </a:cubicBezTo>
                  <a:close/>
                  <a:moveTo>
                    <a:pt x="4211111" y="2836172"/>
                  </a:moveTo>
                  <a:lnTo>
                    <a:pt x="4202421" y="2848793"/>
                  </a:lnTo>
                  <a:cubicBezTo>
                    <a:pt x="4197421" y="2865010"/>
                    <a:pt x="4191562" y="2881307"/>
                    <a:pt x="4186816" y="2897785"/>
                  </a:cubicBezTo>
                  <a:lnTo>
                    <a:pt x="4185787" y="2903551"/>
                  </a:lnTo>
                  <a:lnTo>
                    <a:pt x="4182513" y="2914328"/>
                  </a:lnTo>
                  <a:lnTo>
                    <a:pt x="4177882" y="2947858"/>
                  </a:lnTo>
                  <a:lnTo>
                    <a:pt x="4177881" y="2947862"/>
                  </a:lnTo>
                  <a:lnTo>
                    <a:pt x="4177881" y="2947863"/>
                  </a:lnTo>
                  <a:cubicBezTo>
                    <a:pt x="4177512" y="2959157"/>
                    <a:pt x="4178512" y="2970576"/>
                    <a:pt x="4181465" y="2982149"/>
                  </a:cubicBezTo>
                  <a:lnTo>
                    <a:pt x="4193158" y="3077402"/>
                  </a:lnTo>
                  <a:lnTo>
                    <a:pt x="4180703" y="3172654"/>
                  </a:lnTo>
                  <a:cubicBezTo>
                    <a:pt x="4154794" y="3276480"/>
                    <a:pt x="4127362" y="3380305"/>
                    <a:pt x="4133076" y="3489467"/>
                  </a:cubicBezTo>
                  <a:cubicBezTo>
                    <a:pt x="4134028" y="3507563"/>
                    <a:pt x="4122407" y="3529090"/>
                    <a:pt x="4110977" y="3544713"/>
                  </a:cubicBezTo>
                  <a:cubicBezTo>
                    <a:pt x="4100119" y="3559668"/>
                    <a:pt x="4094260" y="3566812"/>
                    <a:pt x="4093355" y="3574408"/>
                  </a:cubicBezTo>
                  <a:lnTo>
                    <a:pt x="4093355" y="3574409"/>
                  </a:lnTo>
                  <a:cubicBezTo>
                    <a:pt x="4092450" y="3582005"/>
                    <a:pt x="4096499" y="3590054"/>
                    <a:pt x="4105453" y="3606818"/>
                  </a:cubicBezTo>
                  <a:cubicBezTo>
                    <a:pt x="4109835" y="3614820"/>
                    <a:pt x="4112501" y="3624726"/>
                    <a:pt x="4118979" y="3630633"/>
                  </a:cubicBezTo>
                  <a:lnTo>
                    <a:pt x="4136708" y="3654416"/>
                  </a:lnTo>
                  <a:lnTo>
                    <a:pt x="4140382" y="3668940"/>
                  </a:lnTo>
                  <a:lnTo>
                    <a:pt x="4143220" y="3680164"/>
                  </a:lnTo>
                  <a:lnTo>
                    <a:pt x="4139172" y="3734837"/>
                  </a:lnTo>
                  <a:lnTo>
                    <a:pt x="4139172" y="3734838"/>
                  </a:lnTo>
                  <a:cubicBezTo>
                    <a:pt x="4138220" y="3741316"/>
                    <a:pt x="4136886" y="3749126"/>
                    <a:pt x="4139554" y="3754653"/>
                  </a:cubicBezTo>
                  <a:lnTo>
                    <a:pt x="4145911" y="3789776"/>
                  </a:lnTo>
                  <a:lnTo>
                    <a:pt x="4130980" y="3822472"/>
                  </a:lnTo>
                  <a:cubicBezTo>
                    <a:pt x="4123932" y="3831902"/>
                    <a:pt x="4118312" y="3842046"/>
                    <a:pt x="4116645" y="3852619"/>
                  </a:cubicBezTo>
                  <a:lnTo>
                    <a:pt x="4116645" y="3852620"/>
                  </a:lnTo>
                  <a:lnTo>
                    <a:pt x="4117425" y="3868764"/>
                  </a:lnTo>
                  <a:lnTo>
                    <a:pt x="4126028" y="3885337"/>
                  </a:lnTo>
                  <a:lnTo>
                    <a:pt x="4126028" y="3885339"/>
                  </a:lnTo>
                  <a:cubicBezTo>
                    <a:pt x="4135744" y="3897722"/>
                    <a:pt x="4143150" y="3910319"/>
                    <a:pt x="4148409" y="3923125"/>
                  </a:cubicBezTo>
                  <a:lnTo>
                    <a:pt x="4157913" y="3962160"/>
                  </a:lnTo>
                  <a:lnTo>
                    <a:pt x="4142221" y="4043838"/>
                  </a:lnTo>
                  <a:lnTo>
                    <a:pt x="4142220" y="4043839"/>
                  </a:lnTo>
                  <a:cubicBezTo>
                    <a:pt x="4133457" y="4063842"/>
                    <a:pt x="4128075" y="4083702"/>
                    <a:pt x="4127099" y="4103825"/>
                  </a:cubicBezTo>
                  <a:lnTo>
                    <a:pt x="4127099" y="4103826"/>
                  </a:lnTo>
                  <a:lnTo>
                    <a:pt x="4129066" y="4134256"/>
                  </a:lnTo>
                  <a:lnTo>
                    <a:pt x="4138410" y="4165382"/>
                  </a:lnTo>
                  <a:lnTo>
                    <a:pt x="4138410" y="4165384"/>
                  </a:lnTo>
                  <a:lnTo>
                    <a:pt x="4142315" y="4192388"/>
                  </a:lnTo>
                  <a:lnTo>
                    <a:pt x="4142315" y="4192387"/>
                  </a:lnTo>
                  <a:cubicBezTo>
                    <a:pt x="4142411" y="4182767"/>
                    <a:pt x="4141839" y="4173480"/>
                    <a:pt x="4138410" y="4165383"/>
                  </a:cubicBezTo>
                  <a:lnTo>
                    <a:pt x="4138410" y="4165382"/>
                  </a:lnTo>
                  <a:lnTo>
                    <a:pt x="4127099" y="4103826"/>
                  </a:lnTo>
                  <a:lnTo>
                    <a:pt x="4142220" y="4043840"/>
                  </a:lnTo>
                  <a:lnTo>
                    <a:pt x="4142221" y="4043838"/>
                  </a:lnTo>
                  <a:lnTo>
                    <a:pt x="4155523" y="4002410"/>
                  </a:lnTo>
                  <a:lnTo>
                    <a:pt x="4157913" y="3962160"/>
                  </a:lnTo>
                  <a:lnTo>
                    <a:pt x="4157913" y="3962159"/>
                  </a:lnTo>
                  <a:cubicBezTo>
                    <a:pt x="4155651" y="3935727"/>
                    <a:pt x="4145460" y="3910104"/>
                    <a:pt x="4126028" y="3885338"/>
                  </a:cubicBezTo>
                  <a:lnTo>
                    <a:pt x="4126028" y="3885337"/>
                  </a:lnTo>
                  <a:lnTo>
                    <a:pt x="4116645" y="3852620"/>
                  </a:lnTo>
                  <a:lnTo>
                    <a:pt x="4130980" y="3822473"/>
                  </a:lnTo>
                  <a:cubicBezTo>
                    <a:pt x="4139172" y="3811614"/>
                    <a:pt x="4144316" y="3800897"/>
                    <a:pt x="4145911" y="3789777"/>
                  </a:cubicBezTo>
                  <a:lnTo>
                    <a:pt x="4145911" y="3789776"/>
                  </a:lnTo>
                  <a:cubicBezTo>
                    <a:pt x="4147507" y="3778655"/>
                    <a:pt x="4145554" y="3767130"/>
                    <a:pt x="4139554" y="3754652"/>
                  </a:cubicBezTo>
                  <a:lnTo>
                    <a:pt x="4139172" y="3734838"/>
                  </a:lnTo>
                  <a:lnTo>
                    <a:pt x="4143220" y="3680164"/>
                  </a:lnTo>
                  <a:lnTo>
                    <a:pt x="4143220" y="3680163"/>
                  </a:lnTo>
                  <a:lnTo>
                    <a:pt x="4140382" y="3668940"/>
                  </a:lnTo>
                  <a:lnTo>
                    <a:pt x="4136708" y="3654416"/>
                  </a:lnTo>
                  <a:lnTo>
                    <a:pt x="4136708" y="3654416"/>
                  </a:lnTo>
                  <a:lnTo>
                    <a:pt x="4136708" y="3654415"/>
                  </a:lnTo>
                  <a:cubicBezTo>
                    <a:pt x="4132898" y="3646123"/>
                    <a:pt x="4127219" y="3638157"/>
                    <a:pt x="4118979" y="3630632"/>
                  </a:cubicBezTo>
                  <a:cubicBezTo>
                    <a:pt x="4112501" y="3624725"/>
                    <a:pt x="4109835" y="3614819"/>
                    <a:pt x="4105453" y="3606817"/>
                  </a:cubicBezTo>
                  <a:cubicBezTo>
                    <a:pt x="4100976" y="3598435"/>
                    <a:pt x="4097725" y="3592232"/>
                    <a:pt x="4095707" y="3587174"/>
                  </a:cubicBezTo>
                  <a:lnTo>
                    <a:pt x="4093355" y="3574408"/>
                  </a:lnTo>
                  <a:lnTo>
                    <a:pt x="4098434" y="3562321"/>
                  </a:lnTo>
                  <a:cubicBezTo>
                    <a:pt x="4101369" y="3557716"/>
                    <a:pt x="4105548" y="3552191"/>
                    <a:pt x="4110977" y="3544714"/>
                  </a:cubicBezTo>
                  <a:cubicBezTo>
                    <a:pt x="4122407" y="3529091"/>
                    <a:pt x="4134028" y="3507564"/>
                    <a:pt x="4133076" y="3489468"/>
                  </a:cubicBezTo>
                  <a:cubicBezTo>
                    <a:pt x="4127362" y="3380306"/>
                    <a:pt x="4154794" y="3276481"/>
                    <a:pt x="4180703" y="3172655"/>
                  </a:cubicBezTo>
                  <a:cubicBezTo>
                    <a:pt x="4188705" y="3140650"/>
                    <a:pt x="4192943" y="3109026"/>
                    <a:pt x="4193158" y="3077402"/>
                  </a:cubicBezTo>
                  <a:lnTo>
                    <a:pt x="4193158" y="3077401"/>
                  </a:lnTo>
                  <a:cubicBezTo>
                    <a:pt x="4193372" y="3045777"/>
                    <a:pt x="4189562" y="3014153"/>
                    <a:pt x="4181465" y="2982148"/>
                  </a:cubicBezTo>
                  <a:lnTo>
                    <a:pt x="4177881" y="2947863"/>
                  </a:lnTo>
                  <a:lnTo>
                    <a:pt x="4177882" y="2947858"/>
                  </a:lnTo>
                  <a:lnTo>
                    <a:pt x="4185787" y="2903551"/>
                  </a:lnTo>
                  <a:lnTo>
                    <a:pt x="4202421" y="2848794"/>
                  </a:lnTo>
                  <a:cubicBezTo>
                    <a:pt x="4203754" y="2844317"/>
                    <a:pt x="4207040" y="2839983"/>
                    <a:pt x="4211111" y="2836173"/>
                  </a:cubicBezTo>
                  <a:close/>
                  <a:moveTo>
                    <a:pt x="3726625" y="1508458"/>
                  </a:moveTo>
                  <a:lnTo>
                    <a:pt x="3698531" y="1596214"/>
                  </a:lnTo>
                  <a:cubicBezTo>
                    <a:pt x="3696054" y="1604979"/>
                    <a:pt x="3697579" y="1615837"/>
                    <a:pt x="3700436" y="1624981"/>
                  </a:cubicBezTo>
                  <a:cubicBezTo>
                    <a:pt x="3710152" y="1656224"/>
                    <a:pt x="3734537" y="1676037"/>
                    <a:pt x="3757017" y="1697754"/>
                  </a:cubicBezTo>
                  <a:cubicBezTo>
                    <a:pt x="3766924" y="1707280"/>
                    <a:pt x="3773972" y="1720424"/>
                    <a:pt x="3779686" y="1733189"/>
                  </a:cubicBezTo>
                  <a:cubicBezTo>
                    <a:pt x="3794357" y="1766336"/>
                    <a:pt x="3807501" y="1800247"/>
                    <a:pt x="3821407" y="1833776"/>
                  </a:cubicBezTo>
                  <a:cubicBezTo>
                    <a:pt x="3822741" y="1837014"/>
                    <a:pt x="3826170" y="1839680"/>
                    <a:pt x="3829028" y="1842159"/>
                  </a:cubicBezTo>
                  <a:cubicBezTo>
                    <a:pt x="3859129" y="1866923"/>
                    <a:pt x="3889418" y="1891498"/>
                    <a:pt x="3919519" y="1916455"/>
                  </a:cubicBezTo>
                  <a:cubicBezTo>
                    <a:pt x="3925233" y="1921217"/>
                    <a:pt x="3929425" y="1928077"/>
                    <a:pt x="3934949" y="1933220"/>
                  </a:cubicBezTo>
                  <a:cubicBezTo>
                    <a:pt x="3942569" y="1940460"/>
                    <a:pt x="3949810" y="1949604"/>
                    <a:pt x="3958954" y="1953414"/>
                  </a:cubicBezTo>
                  <a:cubicBezTo>
                    <a:pt x="3987719" y="1965225"/>
                    <a:pt x="4000103" y="1987895"/>
                    <a:pt x="4005437" y="2016470"/>
                  </a:cubicBezTo>
                  <a:cubicBezTo>
                    <a:pt x="4010390" y="2042571"/>
                    <a:pt x="4014582" y="2068670"/>
                    <a:pt x="4020296" y="2094579"/>
                  </a:cubicBezTo>
                  <a:cubicBezTo>
                    <a:pt x="4027154" y="2126202"/>
                    <a:pt x="4034584" y="2157637"/>
                    <a:pt x="4042967" y="2188880"/>
                  </a:cubicBezTo>
                  <a:cubicBezTo>
                    <a:pt x="4046587" y="2202405"/>
                    <a:pt x="4050777" y="2216693"/>
                    <a:pt x="4058207" y="2228315"/>
                  </a:cubicBezTo>
                  <a:cubicBezTo>
                    <a:pt x="4078782" y="2260891"/>
                    <a:pt x="4092688" y="2295754"/>
                    <a:pt x="4087164" y="2334045"/>
                  </a:cubicBezTo>
                  <a:cubicBezTo>
                    <a:pt x="4082782" y="2364716"/>
                    <a:pt x="4094022" y="2390435"/>
                    <a:pt x="4111549" y="2409486"/>
                  </a:cubicBezTo>
                  <a:cubicBezTo>
                    <a:pt x="4119503" y="2418155"/>
                    <a:pt x="4125016" y="2426977"/>
                    <a:pt x="4128650" y="2435913"/>
                  </a:cubicBezTo>
                  <a:lnTo>
                    <a:pt x="4134481" y="2463018"/>
                  </a:lnTo>
                  <a:lnTo>
                    <a:pt x="4125839" y="2518262"/>
                  </a:lnTo>
                  <a:lnTo>
                    <a:pt x="4125838" y="2518264"/>
                  </a:lnTo>
                  <a:cubicBezTo>
                    <a:pt x="4123171" y="2527790"/>
                    <a:pt x="4122027" y="2536457"/>
                    <a:pt x="4122194" y="2545006"/>
                  </a:cubicBezTo>
                  <a:lnTo>
                    <a:pt x="4122194" y="2545007"/>
                  </a:lnTo>
                  <a:cubicBezTo>
                    <a:pt x="4122360" y="2553556"/>
                    <a:pt x="4123837" y="2561986"/>
                    <a:pt x="4126408" y="2571035"/>
                  </a:cubicBezTo>
                  <a:cubicBezTo>
                    <a:pt x="4138410" y="2612946"/>
                    <a:pt x="4170987" y="2640951"/>
                    <a:pt x="4199563" y="2668002"/>
                  </a:cubicBezTo>
                  <a:cubicBezTo>
                    <a:pt x="4223947" y="2691055"/>
                    <a:pt x="4237663" y="2716964"/>
                    <a:pt x="4247953" y="2745349"/>
                  </a:cubicBezTo>
                  <a:lnTo>
                    <a:pt x="4247954" y="2745352"/>
                  </a:lnTo>
                  <a:lnTo>
                    <a:pt x="4253873" y="2778006"/>
                  </a:lnTo>
                  <a:lnTo>
                    <a:pt x="4253453" y="2785440"/>
                  </a:lnTo>
                  <a:lnTo>
                    <a:pt x="4243374" y="2811780"/>
                  </a:lnTo>
                  <a:lnTo>
                    <a:pt x="4243371" y="2811787"/>
                  </a:lnTo>
                  <a:lnTo>
                    <a:pt x="4243372" y="2811787"/>
                  </a:lnTo>
                  <a:lnTo>
                    <a:pt x="4243374" y="2811780"/>
                  </a:lnTo>
                  <a:lnTo>
                    <a:pt x="4253025" y="2793023"/>
                  </a:lnTo>
                  <a:lnTo>
                    <a:pt x="4253453" y="2785440"/>
                  </a:lnTo>
                  <a:lnTo>
                    <a:pt x="4254654" y="2782305"/>
                  </a:lnTo>
                  <a:lnTo>
                    <a:pt x="4253873" y="2778006"/>
                  </a:lnTo>
                  <a:lnTo>
                    <a:pt x="4254284" y="2770758"/>
                  </a:lnTo>
                  <a:lnTo>
                    <a:pt x="4247954" y="2745352"/>
                  </a:lnTo>
                  <a:lnTo>
                    <a:pt x="4247953" y="2745348"/>
                  </a:lnTo>
                  <a:cubicBezTo>
                    <a:pt x="4237663" y="2716963"/>
                    <a:pt x="4223947" y="2691054"/>
                    <a:pt x="4199563" y="2668001"/>
                  </a:cubicBezTo>
                  <a:cubicBezTo>
                    <a:pt x="4170987" y="2640950"/>
                    <a:pt x="4138410" y="2612945"/>
                    <a:pt x="4126408" y="2571034"/>
                  </a:cubicBezTo>
                  <a:lnTo>
                    <a:pt x="4122194" y="2545007"/>
                  </a:lnTo>
                  <a:lnTo>
                    <a:pt x="4125838" y="2518265"/>
                  </a:lnTo>
                  <a:lnTo>
                    <a:pt x="4125839" y="2518262"/>
                  </a:lnTo>
                  <a:lnTo>
                    <a:pt x="4132419" y="2490551"/>
                  </a:lnTo>
                  <a:lnTo>
                    <a:pt x="4134481" y="2463018"/>
                  </a:lnTo>
                  <a:lnTo>
                    <a:pt x="4134481" y="2463017"/>
                  </a:lnTo>
                  <a:cubicBezTo>
                    <a:pt x="4133600" y="2444777"/>
                    <a:pt x="4127457" y="2426822"/>
                    <a:pt x="4111549" y="2409485"/>
                  </a:cubicBezTo>
                  <a:cubicBezTo>
                    <a:pt x="4094022" y="2390434"/>
                    <a:pt x="4082782" y="2364715"/>
                    <a:pt x="4087164" y="2334044"/>
                  </a:cubicBezTo>
                  <a:cubicBezTo>
                    <a:pt x="4092688" y="2295753"/>
                    <a:pt x="4078782" y="2260890"/>
                    <a:pt x="4058207" y="2228314"/>
                  </a:cubicBezTo>
                  <a:cubicBezTo>
                    <a:pt x="4050777" y="2216692"/>
                    <a:pt x="4046587" y="2202404"/>
                    <a:pt x="4042967" y="2188879"/>
                  </a:cubicBezTo>
                  <a:cubicBezTo>
                    <a:pt x="4034584" y="2157636"/>
                    <a:pt x="4027154" y="2126201"/>
                    <a:pt x="4020296" y="2094578"/>
                  </a:cubicBezTo>
                  <a:cubicBezTo>
                    <a:pt x="4014582" y="2068669"/>
                    <a:pt x="4010390" y="2042570"/>
                    <a:pt x="4005437" y="2016469"/>
                  </a:cubicBezTo>
                  <a:cubicBezTo>
                    <a:pt x="4000103" y="1987894"/>
                    <a:pt x="3987719" y="1965224"/>
                    <a:pt x="3958954" y="1953413"/>
                  </a:cubicBezTo>
                  <a:cubicBezTo>
                    <a:pt x="3949810" y="1949603"/>
                    <a:pt x="3942569" y="1940459"/>
                    <a:pt x="3934949" y="1933219"/>
                  </a:cubicBezTo>
                  <a:cubicBezTo>
                    <a:pt x="3929425" y="1928076"/>
                    <a:pt x="3925233" y="1921216"/>
                    <a:pt x="3919519" y="1916454"/>
                  </a:cubicBezTo>
                  <a:cubicBezTo>
                    <a:pt x="3889418" y="1891497"/>
                    <a:pt x="3859129" y="1866922"/>
                    <a:pt x="3829028" y="1842158"/>
                  </a:cubicBezTo>
                  <a:cubicBezTo>
                    <a:pt x="3826170" y="1839679"/>
                    <a:pt x="3822741" y="1837013"/>
                    <a:pt x="3821407" y="1833775"/>
                  </a:cubicBezTo>
                  <a:cubicBezTo>
                    <a:pt x="3807501" y="1800246"/>
                    <a:pt x="3794358" y="1766335"/>
                    <a:pt x="3779686" y="1733188"/>
                  </a:cubicBezTo>
                  <a:cubicBezTo>
                    <a:pt x="3773972" y="1720423"/>
                    <a:pt x="3766924" y="1707279"/>
                    <a:pt x="3757018" y="1697753"/>
                  </a:cubicBezTo>
                  <a:cubicBezTo>
                    <a:pt x="3734538" y="1676036"/>
                    <a:pt x="3710152" y="1656223"/>
                    <a:pt x="3700436" y="1624980"/>
                  </a:cubicBezTo>
                  <a:cubicBezTo>
                    <a:pt x="3697580" y="1615836"/>
                    <a:pt x="3696055" y="1604978"/>
                    <a:pt x="3698532" y="1596213"/>
                  </a:cubicBezTo>
                  <a:close/>
                  <a:moveTo>
                    <a:pt x="3745230" y="1459073"/>
                  </a:moveTo>
                  <a:lnTo>
                    <a:pt x="3745229" y="1459074"/>
                  </a:lnTo>
                  <a:lnTo>
                    <a:pt x="3736012" y="1481572"/>
                  </a:lnTo>
                  <a:close/>
                  <a:moveTo>
                    <a:pt x="3764423" y="1268758"/>
                  </a:moveTo>
                  <a:cubicBezTo>
                    <a:pt x="3764875" y="1275402"/>
                    <a:pt x="3766447" y="1281689"/>
                    <a:pt x="3769590" y="1286070"/>
                  </a:cubicBezTo>
                  <a:cubicBezTo>
                    <a:pt x="3784163" y="1306930"/>
                    <a:pt x="3790403" y="1328553"/>
                    <a:pt x="3791927" y="1350628"/>
                  </a:cubicBezTo>
                  <a:lnTo>
                    <a:pt x="3786333" y="1413840"/>
                  </a:lnTo>
                  <a:lnTo>
                    <a:pt x="3791928" y="1350627"/>
                  </a:lnTo>
                  <a:cubicBezTo>
                    <a:pt x="3790403" y="1328552"/>
                    <a:pt x="3784164" y="1306930"/>
                    <a:pt x="3769590" y="1286069"/>
                  </a:cubicBezTo>
                  <a:close/>
                  <a:moveTo>
                    <a:pt x="3706152" y="773035"/>
                  </a:moveTo>
                  <a:lnTo>
                    <a:pt x="3706152" y="773036"/>
                  </a:lnTo>
                  <a:cubicBezTo>
                    <a:pt x="3708438" y="800277"/>
                    <a:pt x="3711676" y="827330"/>
                    <a:pt x="3714152" y="854380"/>
                  </a:cubicBezTo>
                  <a:cubicBezTo>
                    <a:pt x="3716438" y="878957"/>
                    <a:pt x="3717200" y="903723"/>
                    <a:pt x="3745205" y="915344"/>
                  </a:cubicBezTo>
                  <a:cubicBezTo>
                    <a:pt x="3749587" y="917060"/>
                    <a:pt x="3752825" y="922774"/>
                    <a:pt x="3755683" y="927156"/>
                  </a:cubicBezTo>
                  <a:cubicBezTo>
                    <a:pt x="3799691" y="994786"/>
                    <a:pt x="3798547" y="1030981"/>
                    <a:pt x="3752063" y="1097088"/>
                  </a:cubicBezTo>
                  <a:cubicBezTo>
                    <a:pt x="3747301" y="1103946"/>
                    <a:pt x="3743871" y="1118614"/>
                    <a:pt x="3747681" y="1123186"/>
                  </a:cubicBezTo>
                  <a:cubicBezTo>
                    <a:pt x="3763493" y="1142618"/>
                    <a:pt x="3770542" y="1162954"/>
                    <a:pt x="3772400" y="1184029"/>
                  </a:cubicBezTo>
                  <a:cubicBezTo>
                    <a:pt x="3770542" y="1162954"/>
                    <a:pt x="3763494" y="1142617"/>
                    <a:pt x="3747682" y="1123185"/>
                  </a:cubicBezTo>
                  <a:cubicBezTo>
                    <a:pt x="3743872" y="1118613"/>
                    <a:pt x="3747302" y="1103945"/>
                    <a:pt x="3752064" y="1097087"/>
                  </a:cubicBezTo>
                  <a:cubicBezTo>
                    <a:pt x="3798548" y="1030980"/>
                    <a:pt x="3799692" y="994785"/>
                    <a:pt x="3755684" y="927155"/>
                  </a:cubicBezTo>
                  <a:cubicBezTo>
                    <a:pt x="3752826" y="922773"/>
                    <a:pt x="3749588" y="917059"/>
                    <a:pt x="3745206" y="915343"/>
                  </a:cubicBezTo>
                  <a:cubicBezTo>
                    <a:pt x="3717200" y="903722"/>
                    <a:pt x="3716438" y="878956"/>
                    <a:pt x="3714152" y="854379"/>
                  </a:cubicBezTo>
                  <a:close/>
                  <a:moveTo>
                    <a:pt x="3761553" y="517851"/>
                  </a:moveTo>
                  <a:lnTo>
                    <a:pt x="3752635" y="556048"/>
                  </a:lnTo>
                  <a:cubicBezTo>
                    <a:pt x="3750539" y="564049"/>
                    <a:pt x="3745015" y="572623"/>
                    <a:pt x="3746157" y="580051"/>
                  </a:cubicBezTo>
                  <a:cubicBezTo>
                    <a:pt x="3749491" y="601579"/>
                    <a:pt x="3747062" y="622201"/>
                    <a:pt x="3742776" y="642538"/>
                  </a:cubicBezTo>
                  <a:lnTo>
                    <a:pt x="3730253" y="694928"/>
                  </a:lnTo>
                  <a:lnTo>
                    <a:pt x="3742777" y="642537"/>
                  </a:lnTo>
                  <a:cubicBezTo>
                    <a:pt x="3747063" y="622201"/>
                    <a:pt x="3749492" y="601578"/>
                    <a:pt x="3746158" y="580050"/>
                  </a:cubicBezTo>
                  <a:cubicBezTo>
                    <a:pt x="3745016" y="572622"/>
                    <a:pt x="3750540" y="564048"/>
                    <a:pt x="3752636" y="556047"/>
                  </a:cubicBezTo>
                  <a:close/>
                  <a:moveTo>
                    <a:pt x="3774848" y="298169"/>
                  </a:moveTo>
                  <a:lnTo>
                    <a:pt x="3760065" y="313534"/>
                  </a:lnTo>
                  <a:cubicBezTo>
                    <a:pt x="3755873" y="316390"/>
                    <a:pt x="3758159" y="330299"/>
                    <a:pt x="3759493" y="338871"/>
                  </a:cubicBezTo>
                  <a:lnTo>
                    <a:pt x="3759500" y="338900"/>
                  </a:lnTo>
                  <a:lnTo>
                    <a:pt x="3769400" y="395640"/>
                  </a:lnTo>
                  <a:lnTo>
                    <a:pt x="3765590" y="367328"/>
                  </a:lnTo>
                  <a:lnTo>
                    <a:pt x="3759500" y="338900"/>
                  </a:lnTo>
                  <a:lnTo>
                    <a:pt x="3759494" y="338870"/>
                  </a:lnTo>
                  <a:cubicBezTo>
                    <a:pt x="3758160" y="330298"/>
                    <a:pt x="3755874" y="316389"/>
                    <a:pt x="3760066" y="313533"/>
                  </a:cubicBezTo>
                  <a:close/>
                  <a:moveTo>
                    <a:pt x="3782393" y="281568"/>
                  </a:moveTo>
                  <a:lnTo>
                    <a:pt x="3777498" y="295415"/>
                  </a:lnTo>
                  <a:lnTo>
                    <a:pt x="3777499" y="295415"/>
                  </a:lnTo>
                  <a:close/>
                  <a:moveTo>
                    <a:pt x="3769073" y="24486"/>
                  </a:moveTo>
                  <a:lnTo>
                    <a:pt x="3766810" y="74129"/>
                  </a:lnTo>
                  <a:cubicBezTo>
                    <a:pt x="3767733" y="91492"/>
                    <a:pt x="3770043" y="108703"/>
                    <a:pt x="3772734" y="125861"/>
                  </a:cubicBezTo>
                  <a:lnTo>
                    <a:pt x="3777129" y="153387"/>
                  </a:lnTo>
                  <a:lnTo>
                    <a:pt x="3785402" y="228944"/>
                  </a:lnTo>
                  <a:lnTo>
                    <a:pt x="3780943" y="177271"/>
                  </a:lnTo>
                  <a:lnTo>
                    <a:pt x="3777129" y="153387"/>
                  </a:lnTo>
                  <a:lnTo>
                    <a:pt x="3776930" y="151569"/>
                  </a:lnTo>
                  <a:cubicBezTo>
                    <a:pt x="3772700" y="125876"/>
                    <a:pt x="3768195" y="100174"/>
                    <a:pt x="3766811" y="74129"/>
                  </a:cubicBezTo>
                  <a:close/>
                  <a:moveTo>
                    <a:pt x="3766492" y="0"/>
                  </a:moveTo>
                  <a:lnTo>
                    <a:pt x="4230600" y="0"/>
                  </a:lnTo>
                  <a:lnTo>
                    <a:pt x="4229473" y="2817"/>
                  </a:lnTo>
                  <a:cubicBezTo>
                    <a:pt x="4221092" y="21486"/>
                    <a:pt x="4218423" y="43012"/>
                    <a:pt x="4215375" y="63587"/>
                  </a:cubicBezTo>
                  <a:cubicBezTo>
                    <a:pt x="4209851" y="101308"/>
                    <a:pt x="4206421" y="139219"/>
                    <a:pt x="4201468" y="176939"/>
                  </a:cubicBezTo>
                  <a:cubicBezTo>
                    <a:pt x="4200325" y="184941"/>
                    <a:pt x="4198231" y="194085"/>
                    <a:pt x="4193466" y="200182"/>
                  </a:cubicBezTo>
                  <a:cubicBezTo>
                    <a:pt x="4161461" y="241901"/>
                    <a:pt x="4152508" y="292579"/>
                    <a:pt x="4155554" y="340774"/>
                  </a:cubicBezTo>
                  <a:cubicBezTo>
                    <a:pt x="4157843" y="378686"/>
                    <a:pt x="4159557" y="415835"/>
                    <a:pt x="4156319" y="453364"/>
                  </a:cubicBezTo>
                  <a:cubicBezTo>
                    <a:pt x="4156127" y="456222"/>
                    <a:pt x="4156509" y="460032"/>
                    <a:pt x="4158033" y="462126"/>
                  </a:cubicBezTo>
                  <a:cubicBezTo>
                    <a:pt x="4168129" y="475081"/>
                    <a:pt x="4168891" y="488607"/>
                    <a:pt x="4170605" y="505182"/>
                  </a:cubicBezTo>
                  <a:cubicBezTo>
                    <a:pt x="4173083" y="528615"/>
                    <a:pt x="4171367" y="550141"/>
                    <a:pt x="4167177" y="571860"/>
                  </a:cubicBezTo>
                  <a:cubicBezTo>
                    <a:pt x="4164129" y="587672"/>
                    <a:pt x="4157843" y="603673"/>
                    <a:pt x="4149840" y="617772"/>
                  </a:cubicBezTo>
                  <a:cubicBezTo>
                    <a:pt x="4138600" y="637392"/>
                    <a:pt x="4134220" y="656255"/>
                    <a:pt x="4149078" y="674923"/>
                  </a:cubicBezTo>
                  <a:cubicBezTo>
                    <a:pt x="4164891" y="695116"/>
                    <a:pt x="4159367" y="717977"/>
                    <a:pt x="4159937" y="740268"/>
                  </a:cubicBezTo>
                  <a:cubicBezTo>
                    <a:pt x="4160129" y="749982"/>
                    <a:pt x="4159747" y="760270"/>
                    <a:pt x="4162223" y="769605"/>
                  </a:cubicBezTo>
                  <a:cubicBezTo>
                    <a:pt x="4169273" y="796655"/>
                    <a:pt x="4179941" y="822756"/>
                    <a:pt x="4184703" y="850189"/>
                  </a:cubicBezTo>
                  <a:cubicBezTo>
                    <a:pt x="4187370" y="865430"/>
                    <a:pt x="4182607" y="882384"/>
                    <a:pt x="4179179" y="898198"/>
                  </a:cubicBezTo>
                  <a:cubicBezTo>
                    <a:pt x="4175559" y="914200"/>
                    <a:pt x="4170035" y="930011"/>
                    <a:pt x="4164319" y="945444"/>
                  </a:cubicBezTo>
                  <a:cubicBezTo>
                    <a:pt x="4160509" y="955920"/>
                    <a:pt x="4156889" y="967350"/>
                    <a:pt x="4150030" y="975733"/>
                  </a:cubicBezTo>
                  <a:cubicBezTo>
                    <a:pt x="4134410" y="994785"/>
                    <a:pt x="4131742" y="1014406"/>
                    <a:pt x="4139934" y="1036887"/>
                  </a:cubicBezTo>
                  <a:cubicBezTo>
                    <a:pt x="4141268" y="1040315"/>
                    <a:pt x="4141268" y="1044315"/>
                    <a:pt x="4141458" y="1048125"/>
                  </a:cubicBezTo>
                  <a:cubicBezTo>
                    <a:pt x="4145458" y="1109091"/>
                    <a:pt x="4147936" y="1170051"/>
                    <a:pt x="4154032" y="1230633"/>
                  </a:cubicBezTo>
                  <a:cubicBezTo>
                    <a:pt x="4156509" y="1255206"/>
                    <a:pt x="4167367" y="1278829"/>
                    <a:pt x="4174225" y="1303024"/>
                  </a:cubicBezTo>
                  <a:cubicBezTo>
                    <a:pt x="4175559" y="1307978"/>
                    <a:pt x="4177655" y="1313504"/>
                    <a:pt x="4176701" y="1318456"/>
                  </a:cubicBezTo>
                  <a:cubicBezTo>
                    <a:pt x="4167177" y="1372368"/>
                    <a:pt x="4181083" y="1422854"/>
                    <a:pt x="4199372" y="1472575"/>
                  </a:cubicBezTo>
                  <a:cubicBezTo>
                    <a:pt x="4201278" y="1477717"/>
                    <a:pt x="4200706" y="1484004"/>
                    <a:pt x="4200325" y="1489720"/>
                  </a:cubicBezTo>
                  <a:cubicBezTo>
                    <a:pt x="4198993" y="1505724"/>
                    <a:pt x="4192324" y="1523059"/>
                    <a:pt x="4196324" y="1537537"/>
                  </a:cubicBezTo>
                  <a:cubicBezTo>
                    <a:pt x="4207374" y="1576019"/>
                    <a:pt x="4220709" y="1614120"/>
                    <a:pt x="4237474" y="1650317"/>
                  </a:cubicBezTo>
                  <a:cubicBezTo>
                    <a:pt x="4254428" y="1687086"/>
                    <a:pt x="4268716" y="1721185"/>
                    <a:pt x="4251572" y="1763287"/>
                  </a:cubicBezTo>
                  <a:cubicBezTo>
                    <a:pt x="4244332" y="1781194"/>
                    <a:pt x="4249476" y="1804816"/>
                    <a:pt x="4251380" y="1825393"/>
                  </a:cubicBezTo>
                  <a:cubicBezTo>
                    <a:pt x="4252904" y="1840441"/>
                    <a:pt x="4261478" y="1854920"/>
                    <a:pt x="4261478" y="1869780"/>
                  </a:cubicBezTo>
                  <a:cubicBezTo>
                    <a:pt x="4261478" y="1909408"/>
                    <a:pt x="4271574" y="1944649"/>
                    <a:pt x="4292149" y="1978940"/>
                  </a:cubicBezTo>
                  <a:cubicBezTo>
                    <a:pt x="4300150" y="1992279"/>
                    <a:pt x="4294815" y="2013043"/>
                    <a:pt x="4296911" y="2030378"/>
                  </a:cubicBezTo>
                  <a:cubicBezTo>
                    <a:pt x="4299388" y="2048668"/>
                    <a:pt x="4301673" y="2067525"/>
                    <a:pt x="4307201" y="2085054"/>
                  </a:cubicBezTo>
                  <a:cubicBezTo>
                    <a:pt x="4321679" y="2130393"/>
                    <a:pt x="4338062" y="2175163"/>
                    <a:pt x="4353302" y="2220312"/>
                  </a:cubicBezTo>
                  <a:cubicBezTo>
                    <a:pt x="4365877" y="2257459"/>
                    <a:pt x="4355970" y="2294039"/>
                    <a:pt x="4350636" y="2330806"/>
                  </a:cubicBezTo>
                  <a:cubicBezTo>
                    <a:pt x="4347205" y="2353859"/>
                    <a:pt x="4339013" y="2375383"/>
                    <a:pt x="4351206" y="2401292"/>
                  </a:cubicBezTo>
                  <a:cubicBezTo>
                    <a:pt x="4362828" y="2426059"/>
                    <a:pt x="4360160" y="2457492"/>
                    <a:pt x="4366446" y="2485307"/>
                  </a:cubicBezTo>
                  <a:cubicBezTo>
                    <a:pt x="4371781" y="2508742"/>
                    <a:pt x="4380354" y="2531409"/>
                    <a:pt x="4388736" y="2554079"/>
                  </a:cubicBezTo>
                  <a:cubicBezTo>
                    <a:pt x="4400168" y="2584942"/>
                    <a:pt x="4412167" y="2615421"/>
                    <a:pt x="4406453" y="2649143"/>
                  </a:cubicBezTo>
                  <a:cubicBezTo>
                    <a:pt x="4399976" y="2687436"/>
                    <a:pt x="4424359" y="2713723"/>
                    <a:pt x="4440554" y="2743826"/>
                  </a:cubicBezTo>
                  <a:cubicBezTo>
                    <a:pt x="4451603" y="2764590"/>
                    <a:pt x="4459795" y="2787259"/>
                    <a:pt x="4466653" y="2809930"/>
                  </a:cubicBezTo>
                  <a:cubicBezTo>
                    <a:pt x="4475607" y="2840219"/>
                    <a:pt x="4480941" y="2871462"/>
                    <a:pt x="4489705" y="2901943"/>
                  </a:cubicBezTo>
                  <a:cubicBezTo>
                    <a:pt x="4502848" y="2948047"/>
                    <a:pt x="4513137" y="2994722"/>
                    <a:pt x="4505897" y="3042728"/>
                  </a:cubicBezTo>
                  <a:cubicBezTo>
                    <a:pt x="4502659" y="3064827"/>
                    <a:pt x="4502848" y="3085403"/>
                    <a:pt x="4507613" y="3107500"/>
                  </a:cubicBezTo>
                  <a:cubicBezTo>
                    <a:pt x="4515422" y="3143695"/>
                    <a:pt x="4516376" y="3180844"/>
                    <a:pt x="4545521" y="3209993"/>
                  </a:cubicBezTo>
                  <a:cubicBezTo>
                    <a:pt x="4555811" y="3220280"/>
                    <a:pt x="4558477" y="3238758"/>
                    <a:pt x="4563811" y="3253809"/>
                  </a:cubicBezTo>
                  <a:cubicBezTo>
                    <a:pt x="4570099" y="3271145"/>
                    <a:pt x="4566858" y="3283908"/>
                    <a:pt x="4548570" y="3293244"/>
                  </a:cubicBezTo>
                  <a:cubicBezTo>
                    <a:pt x="4540379" y="3297434"/>
                    <a:pt x="4532378" y="3309437"/>
                    <a:pt x="4531043" y="3318771"/>
                  </a:cubicBezTo>
                  <a:cubicBezTo>
                    <a:pt x="4527043" y="3346776"/>
                    <a:pt x="4532950" y="3372495"/>
                    <a:pt x="4545904" y="3399546"/>
                  </a:cubicBezTo>
                  <a:cubicBezTo>
                    <a:pt x="4558096" y="3424883"/>
                    <a:pt x="4556762" y="3456508"/>
                    <a:pt x="4561524" y="3485275"/>
                  </a:cubicBezTo>
                  <a:cubicBezTo>
                    <a:pt x="4564954" y="3505657"/>
                    <a:pt x="4572002" y="3526042"/>
                    <a:pt x="4572002" y="3546617"/>
                  </a:cubicBezTo>
                  <a:cubicBezTo>
                    <a:pt x="4572002" y="3572146"/>
                    <a:pt x="4565907" y="3597482"/>
                    <a:pt x="4563620" y="3623201"/>
                  </a:cubicBezTo>
                  <a:cubicBezTo>
                    <a:pt x="4561716" y="3643204"/>
                    <a:pt x="4562478" y="3663589"/>
                    <a:pt x="4560192" y="3683591"/>
                  </a:cubicBezTo>
                  <a:cubicBezTo>
                    <a:pt x="4558477" y="3699976"/>
                    <a:pt x="4554096" y="3716168"/>
                    <a:pt x="4550476" y="3732361"/>
                  </a:cubicBezTo>
                  <a:cubicBezTo>
                    <a:pt x="4549142" y="3738267"/>
                    <a:pt x="4543998" y="3744173"/>
                    <a:pt x="4544759" y="3749506"/>
                  </a:cubicBezTo>
                  <a:cubicBezTo>
                    <a:pt x="4552953" y="3802467"/>
                    <a:pt x="4516376" y="3840569"/>
                    <a:pt x="4500182" y="3885338"/>
                  </a:cubicBezTo>
                  <a:cubicBezTo>
                    <a:pt x="4483035" y="3932394"/>
                    <a:pt x="4456748" y="3977925"/>
                    <a:pt x="4464557" y="4030503"/>
                  </a:cubicBezTo>
                  <a:cubicBezTo>
                    <a:pt x="4469319" y="4062318"/>
                    <a:pt x="4480369" y="4092989"/>
                    <a:pt x="4487039" y="4124614"/>
                  </a:cubicBezTo>
                  <a:cubicBezTo>
                    <a:pt x="4489324" y="4135854"/>
                    <a:pt x="4488943" y="4148427"/>
                    <a:pt x="4486656" y="4159667"/>
                  </a:cubicBezTo>
                  <a:cubicBezTo>
                    <a:pt x="4476177" y="4213961"/>
                    <a:pt x="4474653" y="4267493"/>
                    <a:pt x="4491801" y="4320837"/>
                  </a:cubicBezTo>
                  <a:cubicBezTo>
                    <a:pt x="4494659" y="4329979"/>
                    <a:pt x="4497325" y="4339695"/>
                    <a:pt x="4497325" y="4349222"/>
                  </a:cubicBezTo>
                  <a:cubicBezTo>
                    <a:pt x="4497325" y="4401419"/>
                    <a:pt x="4493324" y="4452665"/>
                    <a:pt x="4474653" y="4502579"/>
                  </a:cubicBezTo>
                  <a:cubicBezTo>
                    <a:pt x="4468368" y="4519343"/>
                    <a:pt x="4472368" y="4539728"/>
                    <a:pt x="4470844" y="4558207"/>
                  </a:cubicBezTo>
                  <a:cubicBezTo>
                    <a:pt x="4469511" y="4575351"/>
                    <a:pt x="4468940" y="4592878"/>
                    <a:pt x="4464557" y="4609452"/>
                  </a:cubicBezTo>
                  <a:cubicBezTo>
                    <a:pt x="4458082" y="4633647"/>
                    <a:pt x="4457320" y="4656126"/>
                    <a:pt x="4463033" y="4681083"/>
                  </a:cubicBezTo>
                  <a:cubicBezTo>
                    <a:pt x="4468368" y="4704895"/>
                    <a:pt x="4465702" y="4730614"/>
                    <a:pt x="4465891" y="4755381"/>
                  </a:cubicBezTo>
                  <a:cubicBezTo>
                    <a:pt x="4466082" y="4783004"/>
                    <a:pt x="4466272" y="4810627"/>
                    <a:pt x="4465319" y="4838250"/>
                  </a:cubicBezTo>
                  <a:cubicBezTo>
                    <a:pt x="4464940" y="4849300"/>
                    <a:pt x="4457320" y="4861873"/>
                    <a:pt x="4460367" y="4871019"/>
                  </a:cubicBezTo>
                  <a:cubicBezTo>
                    <a:pt x="4470653" y="4900546"/>
                    <a:pt x="4458271" y="4930075"/>
                    <a:pt x="4463795" y="4959602"/>
                  </a:cubicBezTo>
                  <a:cubicBezTo>
                    <a:pt x="4466653" y="4974082"/>
                    <a:pt x="4458844" y="4990465"/>
                    <a:pt x="4458082" y="5006086"/>
                  </a:cubicBezTo>
                  <a:cubicBezTo>
                    <a:pt x="4456748" y="5031614"/>
                    <a:pt x="4457320" y="5057141"/>
                    <a:pt x="4456937" y="5082670"/>
                  </a:cubicBezTo>
                  <a:cubicBezTo>
                    <a:pt x="4456748" y="5091052"/>
                    <a:pt x="4455986" y="5099245"/>
                    <a:pt x="4455603" y="5107627"/>
                  </a:cubicBezTo>
                  <a:cubicBezTo>
                    <a:pt x="4455223" y="5115057"/>
                    <a:pt x="4453508" y="5122867"/>
                    <a:pt x="4454840" y="5129916"/>
                  </a:cubicBezTo>
                  <a:cubicBezTo>
                    <a:pt x="4459605" y="5155445"/>
                    <a:pt x="4467415" y="5180591"/>
                    <a:pt x="4470464" y="5206308"/>
                  </a:cubicBezTo>
                  <a:cubicBezTo>
                    <a:pt x="4473130" y="5228597"/>
                    <a:pt x="4469511" y="5251650"/>
                    <a:pt x="4471415" y="5274129"/>
                  </a:cubicBezTo>
                  <a:cubicBezTo>
                    <a:pt x="4474653" y="5313754"/>
                    <a:pt x="4480369" y="5353379"/>
                    <a:pt x="4483990" y="5393005"/>
                  </a:cubicBezTo>
                  <a:cubicBezTo>
                    <a:pt x="4484752" y="5401579"/>
                    <a:pt x="4479988" y="5410531"/>
                    <a:pt x="4479607" y="5419295"/>
                  </a:cubicBezTo>
                  <a:cubicBezTo>
                    <a:pt x="4478656" y="5446728"/>
                    <a:pt x="4478464" y="5474161"/>
                    <a:pt x="4477894" y="5501594"/>
                  </a:cubicBezTo>
                  <a:cubicBezTo>
                    <a:pt x="4477702" y="5517215"/>
                    <a:pt x="4478273" y="5533027"/>
                    <a:pt x="4476560" y="5548460"/>
                  </a:cubicBezTo>
                  <a:cubicBezTo>
                    <a:pt x="4474273" y="5568842"/>
                    <a:pt x="4470844" y="5587321"/>
                    <a:pt x="4485703" y="5606372"/>
                  </a:cubicBezTo>
                  <a:cubicBezTo>
                    <a:pt x="4508755" y="5635711"/>
                    <a:pt x="4499801" y="5673050"/>
                    <a:pt x="4505134" y="5706959"/>
                  </a:cubicBezTo>
                  <a:cubicBezTo>
                    <a:pt x="4506468" y="5715723"/>
                    <a:pt x="4506659" y="5724678"/>
                    <a:pt x="4508183" y="5733440"/>
                  </a:cubicBezTo>
                  <a:cubicBezTo>
                    <a:pt x="4511041" y="5749634"/>
                    <a:pt x="4514279" y="5765635"/>
                    <a:pt x="4517519" y="5781830"/>
                  </a:cubicBezTo>
                  <a:cubicBezTo>
                    <a:pt x="4518089" y="5784686"/>
                    <a:pt x="4518281" y="5787924"/>
                    <a:pt x="4519234" y="5790592"/>
                  </a:cubicBezTo>
                  <a:cubicBezTo>
                    <a:pt x="4527233" y="5815169"/>
                    <a:pt x="4536378" y="5839361"/>
                    <a:pt x="4542855" y="5864318"/>
                  </a:cubicBezTo>
                  <a:cubicBezTo>
                    <a:pt x="4546095" y="5876511"/>
                    <a:pt x="4546476" y="5890037"/>
                    <a:pt x="4544759" y="5902610"/>
                  </a:cubicBezTo>
                  <a:cubicBezTo>
                    <a:pt x="4539808" y="5939377"/>
                    <a:pt x="4537712" y="5975764"/>
                    <a:pt x="4544951" y="6012723"/>
                  </a:cubicBezTo>
                  <a:cubicBezTo>
                    <a:pt x="4547808" y="6027392"/>
                    <a:pt x="4543045" y="6043776"/>
                    <a:pt x="4541332" y="6059397"/>
                  </a:cubicBezTo>
                  <a:cubicBezTo>
                    <a:pt x="4536759" y="6096736"/>
                    <a:pt x="4531805" y="6134075"/>
                    <a:pt x="4527426" y="6171605"/>
                  </a:cubicBezTo>
                  <a:cubicBezTo>
                    <a:pt x="4524758" y="6195037"/>
                    <a:pt x="4523234" y="6218660"/>
                    <a:pt x="4520568" y="6242093"/>
                  </a:cubicBezTo>
                  <a:cubicBezTo>
                    <a:pt x="4517327" y="6269144"/>
                    <a:pt x="4512375" y="6296005"/>
                    <a:pt x="4509706" y="6323058"/>
                  </a:cubicBezTo>
                  <a:cubicBezTo>
                    <a:pt x="4506659" y="6353919"/>
                    <a:pt x="4506089" y="6384972"/>
                    <a:pt x="4502848" y="6415833"/>
                  </a:cubicBezTo>
                  <a:cubicBezTo>
                    <a:pt x="4496563" y="6472225"/>
                    <a:pt x="4489132" y="6528424"/>
                    <a:pt x="4482084" y="6584812"/>
                  </a:cubicBezTo>
                  <a:cubicBezTo>
                    <a:pt x="4475226" y="6639488"/>
                    <a:pt x="4469129" y="6694164"/>
                    <a:pt x="4460557" y="6748458"/>
                  </a:cubicBezTo>
                  <a:cubicBezTo>
                    <a:pt x="4456937" y="6771319"/>
                    <a:pt x="4447030" y="6793035"/>
                    <a:pt x="4441507" y="6815516"/>
                  </a:cubicBezTo>
                  <a:lnTo>
                    <a:pt x="4431806" y="6858001"/>
                  </a:lnTo>
                  <a:lnTo>
                    <a:pt x="4259554" y="6858001"/>
                  </a:lnTo>
                  <a:lnTo>
                    <a:pt x="4259554" y="6858002"/>
                  </a:lnTo>
                  <a:lnTo>
                    <a:pt x="0" y="6858002"/>
                  </a:lnTo>
                  <a:lnTo>
                    <a:pt x="0" y="2"/>
                  </a:lnTo>
                  <a:lnTo>
                    <a:pt x="3766492" y="1"/>
                  </a:lnTo>
                  <a:lnTo>
                    <a:pt x="3769210" y="21486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BCD9601-1F44-4E40-998C-1B256DAE9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1A1CA4E9-12FA-47EB-8471-25E8D55152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E13A9BF0-334C-4457-A635-9CA4877EAAF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FF05821A-8598-44E4-A18C-538D5331E45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8A4ECC81-E17F-4F87-9A0B-398363A864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3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1FBBD7D8-A895-40D0-A53D-DEDF495B2F1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BA602493-BC70-48CF-BDBA-88A86622742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6" name="Metin kutusu 5">
            <a:extLst>
              <a:ext uri="{FF2B5EF4-FFF2-40B4-BE49-F238E27FC236}">
                <a16:creationId xmlns:a16="http://schemas.microsoft.com/office/drawing/2014/main" id="{52054E37-CB1A-F26C-2729-A7B357B057DB}"/>
              </a:ext>
            </a:extLst>
          </p:cNvPr>
          <p:cNvSpPr txBox="1"/>
          <p:nvPr/>
        </p:nvSpPr>
        <p:spPr>
          <a:xfrm>
            <a:off x="15240" y="1714500"/>
            <a:ext cx="5519055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3200" b="1" dirty="0">
                <a:solidFill>
                  <a:srgbClr val="FF0000"/>
                </a:solidFill>
              </a:rPr>
              <a:t>Astronomi</a:t>
            </a:r>
            <a:r>
              <a:rPr lang="tr-TR" sz="3200" dirty="0">
                <a:solidFill>
                  <a:schemeClr val="bg1"/>
                </a:solidFill>
              </a:rPr>
              <a:t> alanında çalışmalar yapan </a:t>
            </a:r>
            <a:r>
              <a:rPr lang="tr-TR" sz="3200" dirty="0" err="1">
                <a:solidFill>
                  <a:schemeClr val="bg1"/>
                </a:solidFill>
              </a:rPr>
              <a:t>sümerler</a:t>
            </a:r>
            <a:r>
              <a:rPr lang="tr-TR" sz="3200" dirty="0">
                <a:solidFill>
                  <a:schemeClr val="bg1"/>
                </a:solidFill>
              </a:rPr>
              <a:t> bir çok gezgen ve </a:t>
            </a:r>
            <a:r>
              <a:rPr lang="tr-TR" sz="3200" b="1" dirty="0">
                <a:solidFill>
                  <a:srgbClr val="FF0000"/>
                </a:solidFill>
              </a:rPr>
              <a:t>ayı</a:t>
            </a:r>
            <a:r>
              <a:rPr lang="tr-TR" sz="3200" dirty="0">
                <a:solidFill>
                  <a:schemeClr val="bg1"/>
                </a:solidFill>
              </a:rPr>
              <a:t> keşfetmişlerdir.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32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3200" dirty="0">
                <a:solidFill>
                  <a:schemeClr val="bg1"/>
                </a:solidFill>
              </a:rPr>
              <a:t>Ayı detaylı inceleyen </a:t>
            </a:r>
            <a:r>
              <a:rPr lang="tr-TR" sz="3200" dirty="0" err="1">
                <a:solidFill>
                  <a:schemeClr val="bg1"/>
                </a:solidFill>
              </a:rPr>
              <a:t>sümerler</a:t>
            </a:r>
            <a:r>
              <a:rPr lang="tr-TR" sz="3200" dirty="0">
                <a:solidFill>
                  <a:schemeClr val="bg1"/>
                </a:solidFill>
              </a:rPr>
              <a:t>. Ayın belirli bir döngüye sahip olduğunu fark etmişlerdir.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32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3200" dirty="0">
                <a:solidFill>
                  <a:schemeClr val="bg1"/>
                </a:solidFill>
              </a:rPr>
              <a:t>Günleri belirlemek için </a:t>
            </a:r>
            <a:r>
              <a:rPr lang="tr-TR" sz="3200" b="1" dirty="0">
                <a:solidFill>
                  <a:srgbClr val="FF0000"/>
                </a:solidFill>
              </a:rPr>
              <a:t>ay takvimini icat etmişlerdir</a:t>
            </a:r>
          </a:p>
        </p:txBody>
      </p:sp>
    </p:spTree>
    <p:extLst>
      <p:ext uri="{BB962C8B-B14F-4D97-AF65-F5344CB8AC3E}">
        <p14:creationId xmlns:p14="http://schemas.microsoft.com/office/powerpoint/2010/main" val="3065725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Resim 2" descr="gökyüzü, dış mekan, doğa, gece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5F09B5F1-F277-0583-E402-C22E64507D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94" b="11467"/>
          <a:stretch>
            <a:fillRect/>
          </a:stretch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C4EA5AA9-6B29-0E9B-AC53-6FED2C6ADE4F}"/>
              </a:ext>
            </a:extLst>
          </p:cNvPr>
          <p:cNvSpPr txBox="1"/>
          <p:nvPr/>
        </p:nvSpPr>
        <p:spPr>
          <a:xfrm>
            <a:off x="3048000" y="3550980"/>
            <a:ext cx="14478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800" dirty="0">
                <a:solidFill>
                  <a:schemeClr val="bg1"/>
                </a:solidFill>
              </a:rPr>
              <a:t>Devletler de insanlar gibi doğar, yaşar ve ölüler. </a:t>
            </a:r>
          </a:p>
          <a:p>
            <a:r>
              <a:rPr lang="tr-TR" sz="4800" dirty="0">
                <a:solidFill>
                  <a:schemeClr val="bg1"/>
                </a:solidFill>
              </a:rPr>
              <a:t>Sümerler ise </a:t>
            </a:r>
            <a:r>
              <a:rPr lang="tr-TR" sz="4800" b="1" dirty="0" err="1">
                <a:solidFill>
                  <a:srgbClr val="FF0000"/>
                </a:solidFill>
              </a:rPr>
              <a:t>Akkadlar</a:t>
            </a:r>
            <a:r>
              <a:rPr lang="tr-TR" sz="4800" b="1" dirty="0">
                <a:solidFill>
                  <a:srgbClr val="FF0000"/>
                </a:solidFill>
              </a:rPr>
              <a:t> </a:t>
            </a:r>
            <a:r>
              <a:rPr lang="tr-TR" sz="4800" dirty="0">
                <a:solidFill>
                  <a:schemeClr val="bg1"/>
                </a:solidFill>
              </a:rPr>
              <a:t>tarafından yıkılmıştır.</a:t>
            </a:r>
          </a:p>
        </p:txBody>
      </p:sp>
    </p:spTree>
    <p:extLst>
      <p:ext uri="{BB962C8B-B14F-4D97-AF65-F5344CB8AC3E}">
        <p14:creationId xmlns:p14="http://schemas.microsoft.com/office/powerpoint/2010/main" val="41362490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5093ECC-8BEB-4546-A80D-0B4887662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sim 2" descr="metin, harita, atlas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31915DA1-4AE0-5C7F-9726-6FF79295B5C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503"/>
          <a:stretch>
            <a:fillRect/>
          </a:stretch>
        </p:blipFill>
        <p:spPr>
          <a:xfrm>
            <a:off x="1026862" y="1028700"/>
            <a:ext cx="16232438" cy="8229600"/>
          </a:xfrm>
          <a:prstGeom prst="rect">
            <a:avLst/>
          </a:prstGeom>
        </p:spPr>
      </p:pic>
      <p:sp>
        <p:nvSpPr>
          <p:cNvPr id="4" name="Freeform 4">
            <a:extLst>
              <a:ext uri="{FF2B5EF4-FFF2-40B4-BE49-F238E27FC236}">
                <a16:creationId xmlns:a16="http://schemas.microsoft.com/office/drawing/2014/main" id="{34EE6D91-19F5-3A45-E2F5-A33819F0813F}"/>
              </a:ext>
            </a:extLst>
          </p:cNvPr>
          <p:cNvSpPr/>
          <p:nvPr/>
        </p:nvSpPr>
        <p:spPr>
          <a:xfrm>
            <a:off x="1014573" y="2171700"/>
            <a:ext cx="8751317" cy="609600"/>
          </a:xfrm>
          <a:custGeom>
            <a:avLst/>
            <a:gdLst/>
            <a:ahLst/>
            <a:cxnLst/>
            <a:rect l="l" t="t" r="r" b="b"/>
            <a:pathLst>
              <a:path w="15919957" h="1389072">
                <a:moveTo>
                  <a:pt x="0" y="0"/>
                </a:moveTo>
                <a:lnTo>
                  <a:pt x="15919957" y="0"/>
                </a:lnTo>
                <a:lnTo>
                  <a:pt x="15919957" y="1389073"/>
                </a:lnTo>
                <a:lnTo>
                  <a:pt x="0" y="1389073"/>
                </a:lnTo>
                <a:lnTo>
                  <a:pt x="0" y="0"/>
                </a:lnTo>
                <a:close/>
              </a:path>
            </a:pathLst>
          </a:custGeom>
          <a:solidFill>
            <a:srgbClr val="CC3333"/>
          </a:solidFill>
        </p:spPr>
        <p:txBody>
          <a:bodyPr/>
          <a:lstStyle/>
          <a:p>
            <a:endParaRPr lang="tr-TR">
              <a:solidFill>
                <a:srgbClr val="CC3333"/>
              </a:solidFill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A789AF29-C2A6-CA7D-8C90-004182E60956}"/>
              </a:ext>
            </a:extLst>
          </p:cNvPr>
          <p:cNvSpPr txBox="1"/>
          <p:nvPr/>
        </p:nvSpPr>
        <p:spPr>
          <a:xfrm>
            <a:off x="1429942" y="1638300"/>
            <a:ext cx="15841647" cy="12378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200"/>
              </a:lnSpc>
            </a:pPr>
            <a:r>
              <a:rPr lang="tr-TR" sz="4800" b="1" dirty="0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BABİLLİLER</a:t>
            </a:r>
            <a:r>
              <a:rPr lang="en-US" sz="4800" b="1" dirty="0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</a:t>
            </a:r>
            <a:r>
              <a:rPr lang="tr-TR" sz="4800" b="1" dirty="0"/>
              <a:t>MÖ 1894-MÖ 539</a:t>
            </a:r>
            <a:endParaRPr lang="en-US" sz="4800" b="1" dirty="0">
              <a:solidFill>
                <a:srgbClr val="000000"/>
              </a:solidFill>
              <a:latin typeface="Glacial Indifference Bold"/>
              <a:ea typeface="Glacial Indifference Bold"/>
              <a:cs typeface="Glacial Indifference Bold"/>
              <a:sym typeface="Glacial Indifference Bold"/>
            </a:endParaRPr>
          </a:p>
        </p:txBody>
      </p:sp>
    </p:spTree>
    <p:extLst>
      <p:ext uri="{BB962C8B-B14F-4D97-AF65-F5344CB8AC3E}">
        <p14:creationId xmlns:p14="http://schemas.microsoft.com/office/powerpoint/2010/main" val="932638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21A75659-5A6F-4F77-9679-678A00B9D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Babil - Dünya Tarihi Ansiklopedisi">
            <a:extLst>
              <a:ext uri="{FF2B5EF4-FFF2-40B4-BE49-F238E27FC236}">
                <a16:creationId xmlns:a16="http://schemas.microsoft.com/office/drawing/2014/main" id="{5143BF7E-F5E7-00AD-40ED-135866446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6"/>
          <a:stretch>
            <a:fillRect/>
          </a:stretch>
        </p:blipFill>
        <p:spPr bwMode="auto">
          <a:xfrm>
            <a:off x="20" y="10"/>
            <a:ext cx="13002748" cy="1028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Rectangle 1032">
            <a:extLst>
              <a:ext uri="{FF2B5EF4-FFF2-40B4-BE49-F238E27FC236}">
                <a16:creationId xmlns:a16="http://schemas.microsoft.com/office/drawing/2014/main" id="{E30A3A45-140E-431E-AED0-07EF836310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53098" y="0"/>
            <a:ext cx="14634902" cy="10287000"/>
          </a:xfrm>
          <a:prstGeom prst="rect">
            <a:avLst/>
          </a:prstGeom>
          <a:gradFill>
            <a:gsLst>
              <a:gs pos="53000">
                <a:schemeClr val="tx1"/>
              </a:gs>
              <a:gs pos="35000">
                <a:schemeClr val="tx1">
                  <a:alpha val="76000"/>
                </a:schemeClr>
              </a:gs>
              <a:gs pos="19000">
                <a:schemeClr val="tx1">
                  <a:alpha val="4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3031000" y="908685"/>
            <a:ext cx="109728" cy="8229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79527" y="3665220"/>
            <a:ext cx="4828032" cy="13716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68A425B4-F32C-65A0-DDAC-F3C48800F1B2}"/>
              </a:ext>
            </a:extLst>
          </p:cNvPr>
          <p:cNvSpPr txBox="1"/>
          <p:nvPr/>
        </p:nvSpPr>
        <p:spPr>
          <a:xfrm>
            <a:off x="12593802" y="4077081"/>
            <a:ext cx="5158359" cy="48108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chemeClr val="bg1"/>
                </a:solidFill>
              </a:rPr>
              <a:t>Babilliler</a:t>
            </a:r>
            <a:r>
              <a:rPr lang="en-US" sz="4000" dirty="0">
                <a:solidFill>
                  <a:schemeClr val="bg1"/>
                </a:solidFill>
              </a:rPr>
              <a:t>, </a:t>
            </a:r>
            <a:r>
              <a:rPr lang="en-US" sz="4000" dirty="0" err="1">
                <a:solidFill>
                  <a:schemeClr val="bg1"/>
                </a:solidFill>
              </a:rPr>
              <a:t>sümerlerin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aksine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tek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merkezden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yönetilmiştir</a:t>
            </a:r>
            <a:r>
              <a:rPr lang="en-US" sz="4000" dirty="0">
                <a:solidFill>
                  <a:schemeClr val="bg1"/>
                </a:solidFill>
              </a:rPr>
              <a:t>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chemeClr val="bg1"/>
                </a:solidFill>
              </a:rPr>
              <a:t>Başkent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b="1" dirty="0">
                <a:solidFill>
                  <a:srgbClr val="FF0000"/>
                </a:solidFill>
              </a:rPr>
              <a:t>Babil’dir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</a:rPr>
              <a:t>Tek </a:t>
            </a:r>
            <a:r>
              <a:rPr lang="en-US" sz="4000" dirty="0" err="1">
                <a:solidFill>
                  <a:schemeClr val="bg1"/>
                </a:solidFill>
              </a:rPr>
              <a:t>merkezden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yönetilen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babiller</a:t>
            </a:r>
            <a:r>
              <a:rPr lang="en-US" sz="4000" dirty="0">
                <a:solidFill>
                  <a:schemeClr val="bg1"/>
                </a:solidFill>
              </a:rPr>
              <a:t> zaman </a:t>
            </a:r>
            <a:r>
              <a:rPr lang="en-US" sz="4000" dirty="0" err="1">
                <a:solidFill>
                  <a:schemeClr val="bg1"/>
                </a:solidFill>
              </a:rPr>
              <a:t>içerisinde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tüm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mezopotamyaya</a:t>
            </a:r>
            <a:r>
              <a:rPr lang="en-US" sz="4000" dirty="0">
                <a:solidFill>
                  <a:schemeClr val="bg1"/>
                </a:solidFill>
              </a:rPr>
              <a:t> hakim </a:t>
            </a:r>
            <a:r>
              <a:rPr lang="en-US" sz="4000" dirty="0" err="1">
                <a:solidFill>
                  <a:schemeClr val="bg1"/>
                </a:solidFill>
              </a:rPr>
              <a:t>olmuşlardır</a:t>
            </a:r>
            <a:r>
              <a:rPr lang="en-US" sz="40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4795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4" name="Rectangle 2063">
            <a:extLst>
              <a:ext uri="{FF2B5EF4-FFF2-40B4-BE49-F238E27FC236}">
                <a16:creationId xmlns:a16="http://schemas.microsoft.com/office/drawing/2014/main" id="{325166D1-1B21-4128-AC42-61745528E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 descr="arkeologundunyasi on Instagram: “Babil'in Asma Bahçeleri, Dünyanın Yedi  Harikası'ndan biridir. Mevkii belli olmasa da geleneksel olarak, bugün  Irak'ın Hille şehrinin…”">
            <a:extLst>
              <a:ext uri="{FF2B5EF4-FFF2-40B4-BE49-F238E27FC236}">
                <a16:creationId xmlns:a16="http://schemas.microsoft.com/office/drawing/2014/main" id="{B768B83D-F504-E8FC-31F2-8102A6B1A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38" r="-1" b="-1"/>
          <a:stretch>
            <a:fillRect/>
          </a:stretch>
        </p:blipFill>
        <p:spPr bwMode="auto">
          <a:xfrm>
            <a:off x="20" y="3"/>
            <a:ext cx="9280498" cy="10286997"/>
          </a:xfrm>
          <a:custGeom>
            <a:avLst/>
            <a:gdLst/>
            <a:ahLst/>
            <a:cxnLst/>
            <a:rect l="l" t="t" r="r" b="b"/>
            <a:pathLst>
              <a:path w="6187012" h="6857998">
                <a:moveTo>
                  <a:pt x="5434855" y="6118149"/>
                </a:moveTo>
                <a:cubicBezTo>
                  <a:pt x="5441404" y="6124102"/>
                  <a:pt x="5449025" y="6129341"/>
                  <a:pt x="5456075" y="6133723"/>
                </a:cubicBezTo>
                <a:cubicBezTo>
                  <a:pt x="5463218" y="6138152"/>
                  <a:pt x="5468564" y="6143474"/>
                  <a:pt x="5472234" y="6149380"/>
                </a:cubicBezTo>
                <a:lnTo>
                  <a:pt x="5477710" y="6166562"/>
                </a:lnTo>
                <a:lnTo>
                  <a:pt x="5472234" y="6149379"/>
                </a:lnTo>
                <a:cubicBezTo>
                  <a:pt x="5468564" y="6143474"/>
                  <a:pt x="5463218" y="6138152"/>
                  <a:pt x="5456075" y="6133722"/>
                </a:cubicBezTo>
                <a:cubicBezTo>
                  <a:pt x="5449025" y="6129341"/>
                  <a:pt x="5441404" y="6124102"/>
                  <a:pt x="5434855" y="6118149"/>
                </a:cubicBezTo>
                <a:close/>
                <a:moveTo>
                  <a:pt x="5343013" y="4941372"/>
                </a:moveTo>
                <a:lnTo>
                  <a:pt x="5346342" y="4950869"/>
                </a:lnTo>
                <a:lnTo>
                  <a:pt x="5356027" y="4991382"/>
                </a:lnTo>
                <a:lnTo>
                  <a:pt x="5346342" y="4950868"/>
                </a:lnTo>
                <a:close/>
                <a:moveTo>
                  <a:pt x="5346951" y="4749807"/>
                </a:moveTo>
                <a:cubicBezTo>
                  <a:pt x="5334815" y="4762826"/>
                  <a:pt x="5333958" y="4781365"/>
                  <a:pt x="5332244" y="4799797"/>
                </a:cubicBezTo>
                <a:cubicBezTo>
                  <a:pt x="5333958" y="4781365"/>
                  <a:pt x="5334815" y="4762827"/>
                  <a:pt x="5346951" y="4749807"/>
                </a:cubicBezTo>
                <a:close/>
                <a:moveTo>
                  <a:pt x="5364750" y="4543185"/>
                </a:moveTo>
                <a:cubicBezTo>
                  <a:pt x="5365727" y="4548281"/>
                  <a:pt x="5367775" y="4553662"/>
                  <a:pt x="5370156" y="4557092"/>
                </a:cubicBezTo>
                <a:cubicBezTo>
                  <a:pt x="5381776" y="4573618"/>
                  <a:pt x="5390563" y="4588275"/>
                  <a:pt x="5396519" y="4602021"/>
                </a:cubicBezTo>
                <a:cubicBezTo>
                  <a:pt x="5390563" y="4588275"/>
                  <a:pt x="5381776" y="4573618"/>
                  <a:pt x="5370156" y="4557091"/>
                </a:cubicBezTo>
                <a:close/>
                <a:moveTo>
                  <a:pt x="5830968" y="2819253"/>
                </a:moveTo>
                <a:lnTo>
                  <a:pt x="5842611" y="2827484"/>
                </a:lnTo>
                <a:lnTo>
                  <a:pt x="5842613" y="2827486"/>
                </a:lnTo>
                <a:lnTo>
                  <a:pt x="5871116" y="2861156"/>
                </a:lnTo>
                <a:lnTo>
                  <a:pt x="5861462" y="2842392"/>
                </a:lnTo>
                <a:lnTo>
                  <a:pt x="5842613" y="2827486"/>
                </a:lnTo>
                <a:lnTo>
                  <a:pt x="5842611" y="2827483"/>
                </a:lnTo>
                <a:close/>
                <a:moveTo>
                  <a:pt x="5761313" y="1974015"/>
                </a:moveTo>
                <a:lnTo>
                  <a:pt x="5754799" y="1999763"/>
                </a:lnTo>
                <a:cubicBezTo>
                  <a:pt x="5750990" y="2008056"/>
                  <a:pt x="5745310" y="2016020"/>
                  <a:pt x="5737071" y="2023547"/>
                </a:cubicBezTo>
                <a:cubicBezTo>
                  <a:pt x="5753550" y="2008497"/>
                  <a:pt x="5759789" y="1991685"/>
                  <a:pt x="5761313" y="1974015"/>
                </a:cubicBezTo>
                <a:close/>
                <a:moveTo>
                  <a:pt x="5744119" y="1768838"/>
                </a:moveTo>
                <a:cubicBezTo>
                  <a:pt x="5739738" y="1774411"/>
                  <a:pt x="5736975" y="1779948"/>
                  <a:pt x="5735518" y="1785412"/>
                </a:cubicBezTo>
                <a:lnTo>
                  <a:pt x="5734738" y="1801558"/>
                </a:lnTo>
                <a:cubicBezTo>
                  <a:pt x="5733070" y="1790986"/>
                  <a:pt x="5735356" y="1779981"/>
                  <a:pt x="5744119" y="1768838"/>
                </a:cubicBezTo>
                <a:close/>
                <a:moveTo>
                  <a:pt x="5853708" y="520953"/>
                </a:moveTo>
                <a:lnTo>
                  <a:pt x="5846981" y="549926"/>
                </a:lnTo>
                <a:lnTo>
                  <a:pt x="5840726" y="566616"/>
                </a:lnTo>
                <a:lnTo>
                  <a:pt x="5834776" y="581804"/>
                </a:lnTo>
                <a:lnTo>
                  <a:pt x="5834358" y="583595"/>
                </a:lnTo>
                <a:lnTo>
                  <a:pt x="5832183" y="589388"/>
                </a:lnTo>
                <a:cubicBezTo>
                  <a:pt x="5829783" y="597005"/>
                  <a:pt x="5828025" y="604728"/>
                  <a:pt x="5827560" y="612658"/>
                </a:cubicBezTo>
                <a:lnTo>
                  <a:pt x="5834358" y="583595"/>
                </a:lnTo>
                <a:lnTo>
                  <a:pt x="5840674" y="566754"/>
                </a:lnTo>
                <a:lnTo>
                  <a:pt x="5840726" y="566616"/>
                </a:lnTo>
                <a:lnTo>
                  <a:pt x="5846564" y="551717"/>
                </a:lnTo>
                <a:lnTo>
                  <a:pt x="5846981" y="549926"/>
                </a:lnTo>
                <a:lnTo>
                  <a:pt x="5849145" y="544146"/>
                </a:lnTo>
                <a:cubicBezTo>
                  <a:pt x="5851532" y="536547"/>
                  <a:pt x="5853271" y="528850"/>
                  <a:pt x="5853708" y="520953"/>
                </a:cubicBezTo>
                <a:close/>
                <a:moveTo>
                  <a:pt x="5802605" y="268794"/>
                </a:moveTo>
                <a:cubicBezTo>
                  <a:pt x="5800080" y="279176"/>
                  <a:pt x="5798377" y="289296"/>
                  <a:pt x="5797729" y="299164"/>
                </a:cubicBezTo>
                <a:cubicBezTo>
                  <a:pt x="5797080" y="309031"/>
                  <a:pt x="5797485" y="318646"/>
                  <a:pt x="5799176" y="328017"/>
                </a:cubicBezTo>
                <a:close/>
                <a:moveTo>
                  <a:pt x="0" y="0"/>
                </a:moveTo>
                <a:lnTo>
                  <a:pt x="6120021" y="0"/>
                </a:lnTo>
                <a:lnTo>
                  <a:pt x="6115806" y="24480"/>
                </a:lnTo>
                <a:cubicBezTo>
                  <a:pt x="6113321" y="32636"/>
                  <a:pt x="6109559" y="40471"/>
                  <a:pt x="6103795" y="47806"/>
                </a:cubicBezTo>
                <a:cubicBezTo>
                  <a:pt x="6088935" y="66857"/>
                  <a:pt x="6092364" y="85336"/>
                  <a:pt x="6094651" y="105718"/>
                </a:cubicBezTo>
                <a:cubicBezTo>
                  <a:pt x="6096365" y="121150"/>
                  <a:pt x="6095794" y="136963"/>
                  <a:pt x="6095986" y="152584"/>
                </a:cubicBezTo>
                <a:cubicBezTo>
                  <a:pt x="6096555" y="180017"/>
                  <a:pt x="6096746" y="207450"/>
                  <a:pt x="6097699" y="234883"/>
                </a:cubicBezTo>
                <a:cubicBezTo>
                  <a:pt x="6098079" y="243648"/>
                  <a:pt x="6102844" y="252600"/>
                  <a:pt x="6102082" y="261173"/>
                </a:cubicBezTo>
                <a:cubicBezTo>
                  <a:pt x="6098461" y="300800"/>
                  <a:pt x="6092746" y="340425"/>
                  <a:pt x="6089507" y="380050"/>
                </a:cubicBezTo>
                <a:cubicBezTo>
                  <a:pt x="6087603" y="402529"/>
                  <a:pt x="6091220" y="425581"/>
                  <a:pt x="6088555" y="447870"/>
                </a:cubicBezTo>
                <a:cubicBezTo>
                  <a:pt x="6085507" y="473587"/>
                  <a:pt x="6077697" y="498733"/>
                  <a:pt x="6072932" y="524262"/>
                </a:cubicBezTo>
                <a:cubicBezTo>
                  <a:pt x="6071600" y="531310"/>
                  <a:pt x="6073315" y="539121"/>
                  <a:pt x="6073694" y="546552"/>
                </a:cubicBezTo>
                <a:cubicBezTo>
                  <a:pt x="6074076" y="554933"/>
                  <a:pt x="6074838" y="563125"/>
                  <a:pt x="6075029" y="571508"/>
                </a:cubicBezTo>
                <a:cubicBezTo>
                  <a:pt x="6075411" y="597037"/>
                  <a:pt x="6074838" y="622564"/>
                  <a:pt x="6076173" y="648092"/>
                </a:cubicBezTo>
                <a:cubicBezTo>
                  <a:pt x="6076934" y="663713"/>
                  <a:pt x="6084744" y="680096"/>
                  <a:pt x="6081886" y="694576"/>
                </a:cubicBezTo>
                <a:cubicBezTo>
                  <a:pt x="6076363" y="724104"/>
                  <a:pt x="6088745" y="753633"/>
                  <a:pt x="6078459" y="783158"/>
                </a:cubicBezTo>
                <a:cubicBezTo>
                  <a:pt x="6075411" y="792306"/>
                  <a:pt x="6083031" y="804877"/>
                  <a:pt x="6083411" y="815929"/>
                </a:cubicBezTo>
                <a:cubicBezTo>
                  <a:pt x="6084363" y="843552"/>
                  <a:pt x="6084173" y="871173"/>
                  <a:pt x="6083983" y="898797"/>
                </a:cubicBezTo>
                <a:cubicBezTo>
                  <a:pt x="6083793" y="923562"/>
                  <a:pt x="6086459" y="949281"/>
                  <a:pt x="6081125" y="973095"/>
                </a:cubicBezTo>
                <a:cubicBezTo>
                  <a:pt x="6075411" y="998052"/>
                  <a:pt x="6076173" y="1020529"/>
                  <a:pt x="6082649" y="1044725"/>
                </a:cubicBezTo>
                <a:cubicBezTo>
                  <a:pt x="6087031" y="1061298"/>
                  <a:pt x="6087603" y="1078826"/>
                  <a:pt x="6088935" y="1095972"/>
                </a:cubicBezTo>
                <a:cubicBezTo>
                  <a:pt x="6090459" y="1114449"/>
                  <a:pt x="6086459" y="1134834"/>
                  <a:pt x="6092746" y="1151600"/>
                </a:cubicBezTo>
                <a:cubicBezTo>
                  <a:pt x="6111415" y="1201512"/>
                  <a:pt x="6115415" y="1252757"/>
                  <a:pt x="6115415" y="1304955"/>
                </a:cubicBezTo>
                <a:cubicBezTo>
                  <a:pt x="6115415" y="1314483"/>
                  <a:pt x="6112750" y="1324198"/>
                  <a:pt x="6109892" y="1333341"/>
                </a:cubicBezTo>
                <a:cubicBezTo>
                  <a:pt x="6092746" y="1386684"/>
                  <a:pt x="6094269" y="1440216"/>
                  <a:pt x="6104748" y="1494509"/>
                </a:cubicBezTo>
                <a:cubicBezTo>
                  <a:pt x="6107034" y="1505751"/>
                  <a:pt x="6107415" y="1518324"/>
                  <a:pt x="6105130" y="1529563"/>
                </a:cubicBezTo>
                <a:cubicBezTo>
                  <a:pt x="6098461" y="1561189"/>
                  <a:pt x="6087411" y="1591859"/>
                  <a:pt x="6082649" y="1623675"/>
                </a:cubicBezTo>
                <a:cubicBezTo>
                  <a:pt x="6074838" y="1676253"/>
                  <a:pt x="6101126" y="1721785"/>
                  <a:pt x="6118274" y="1768838"/>
                </a:cubicBezTo>
                <a:cubicBezTo>
                  <a:pt x="6134467" y="1813610"/>
                  <a:pt x="6171044" y="1851709"/>
                  <a:pt x="6162851" y="1904673"/>
                </a:cubicBezTo>
                <a:cubicBezTo>
                  <a:pt x="6162090" y="1910004"/>
                  <a:pt x="6167233" y="1915912"/>
                  <a:pt x="6168567" y="1921817"/>
                </a:cubicBezTo>
                <a:cubicBezTo>
                  <a:pt x="6172188" y="1938009"/>
                  <a:pt x="6176566" y="1954202"/>
                  <a:pt x="6178283" y="1970586"/>
                </a:cubicBezTo>
                <a:cubicBezTo>
                  <a:pt x="6180570" y="1990589"/>
                  <a:pt x="6179809" y="2010974"/>
                  <a:pt x="6181713" y="2030977"/>
                </a:cubicBezTo>
                <a:cubicBezTo>
                  <a:pt x="6182856" y="2043835"/>
                  <a:pt x="6184951" y="2056600"/>
                  <a:pt x="6186761" y="2069340"/>
                </a:cubicBezTo>
                <a:lnTo>
                  <a:pt x="6187012" y="2072225"/>
                </a:lnTo>
                <a:lnTo>
                  <a:pt x="6187012" y="2131532"/>
                </a:lnTo>
                <a:lnTo>
                  <a:pt x="6186141" y="2138304"/>
                </a:lnTo>
                <a:cubicBezTo>
                  <a:pt x="6183950" y="2148519"/>
                  <a:pt x="6181332" y="2158712"/>
                  <a:pt x="6179617" y="2168903"/>
                </a:cubicBezTo>
                <a:cubicBezTo>
                  <a:pt x="6174854" y="2197670"/>
                  <a:pt x="6176188" y="2229296"/>
                  <a:pt x="6163995" y="2254633"/>
                </a:cubicBezTo>
                <a:cubicBezTo>
                  <a:pt x="6151041" y="2281683"/>
                  <a:pt x="6145135" y="2307402"/>
                  <a:pt x="6149135" y="2335405"/>
                </a:cubicBezTo>
                <a:cubicBezTo>
                  <a:pt x="6150469" y="2344741"/>
                  <a:pt x="6158471" y="2356744"/>
                  <a:pt x="6166661" y="2360933"/>
                </a:cubicBezTo>
                <a:cubicBezTo>
                  <a:pt x="6184950" y="2370270"/>
                  <a:pt x="6188190" y="2383032"/>
                  <a:pt x="6181902" y="2400369"/>
                </a:cubicBezTo>
                <a:cubicBezTo>
                  <a:pt x="6176566" y="2415420"/>
                  <a:pt x="6173901" y="2433897"/>
                  <a:pt x="6163613" y="2444184"/>
                </a:cubicBezTo>
                <a:cubicBezTo>
                  <a:pt x="6134467" y="2473333"/>
                  <a:pt x="6133515" y="2510483"/>
                  <a:pt x="6125705" y="2546678"/>
                </a:cubicBezTo>
                <a:cubicBezTo>
                  <a:pt x="6120940" y="2568774"/>
                  <a:pt x="6120750" y="2589352"/>
                  <a:pt x="6123988" y="2611450"/>
                </a:cubicBezTo>
                <a:cubicBezTo>
                  <a:pt x="6131227" y="2659455"/>
                  <a:pt x="6120940" y="2706131"/>
                  <a:pt x="6107796" y="2752235"/>
                </a:cubicBezTo>
                <a:cubicBezTo>
                  <a:pt x="6099034" y="2782716"/>
                  <a:pt x="6093699" y="2813958"/>
                  <a:pt x="6084744" y="2844248"/>
                </a:cubicBezTo>
                <a:cubicBezTo>
                  <a:pt x="6077886" y="2866918"/>
                  <a:pt x="6069694" y="2889587"/>
                  <a:pt x="6058646" y="2910353"/>
                </a:cubicBezTo>
                <a:cubicBezTo>
                  <a:pt x="6042452" y="2940455"/>
                  <a:pt x="6018067" y="2966742"/>
                  <a:pt x="6024544" y="3005035"/>
                </a:cubicBezTo>
                <a:cubicBezTo>
                  <a:pt x="6030260" y="3038756"/>
                  <a:pt x="6018259" y="3069235"/>
                  <a:pt x="6006828" y="3100099"/>
                </a:cubicBezTo>
                <a:cubicBezTo>
                  <a:pt x="5998446" y="3122770"/>
                  <a:pt x="5989871" y="3145436"/>
                  <a:pt x="5984537" y="3168870"/>
                </a:cubicBezTo>
                <a:cubicBezTo>
                  <a:pt x="5978251" y="3196686"/>
                  <a:pt x="5980920" y="3228119"/>
                  <a:pt x="5969297" y="3252885"/>
                </a:cubicBezTo>
                <a:cubicBezTo>
                  <a:pt x="5957105" y="3278795"/>
                  <a:pt x="5965297" y="3300319"/>
                  <a:pt x="5968726" y="3323372"/>
                </a:cubicBezTo>
                <a:cubicBezTo>
                  <a:pt x="5974061" y="3360139"/>
                  <a:pt x="5983967" y="3396719"/>
                  <a:pt x="5971395" y="3433866"/>
                </a:cubicBezTo>
                <a:cubicBezTo>
                  <a:pt x="5956153" y="3479015"/>
                  <a:pt x="5939769" y="3523785"/>
                  <a:pt x="5925292" y="3569124"/>
                </a:cubicBezTo>
                <a:cubicBezTo>
                  <a:pt x="5919765" y="3586653"/>
                  <a:pt x="5917479" y="3605509"/>
                  <a:pt x="5915003" y="3623799"/>
                </a:cubicBezTo>
                <a:cubicBezTo>
                  <a:pt x="5912906" y="3641134"/>
                  <a:pt x="5918242" y="3661899"/>
                  <a:pt x="5910241" y="3675238"/>
                </a:cubicBezTo>
                <a:cubicBezTo>
                  <a:pt x="5889667" y="3709529"/>
                  <a:pt x="5879569" y="3744770"/>
                  <a:pt x="5879569" y="3784397"/>
                </a:cubicBezTo>
                <a:cubicBezTo>
                  <a:pt x="5879569" y="3799258"/>
                  <a:pt x="5870996" y="3813737"/>
                  <a:pt x="5869471" y="3828785"/>
                </a:cubicBezTo>
                <a:cubicBezTo>
                  <a:pt x="5867567" y="3849362"/>
                  <a:pt x="5862423" y="3872985"/>
                  <a:pt x="5869664" y="3890891"/>
                </a:cubicBezTo>
                <a:cubicBezTo>
                  <a:pt x="5886809" y="3932993"/>
                  <a:pt x="5872519" y="3967091"/>
                  <a:pt x="5855566" y="4003861"/>
                </a:cubicBezTo>
                <a:cubicBezTo>
                  <a:pt x="5838801" y="4040058"/>
                  <a:pt x="5825466" y="4078159"/>
                  <a:pt x="5814416" y="4116641"/>
                </a:cubicBezTo>
                <a:cubicBezTo>
                  <a:pt x="5810415" y="4131119"/>
                  <a:pt x="5817085" y="4148453"/>
                  <a:pt x="5818417" y="4164458"/>
                </a:cubicBezTo>
                <a:cubicBezTo>
                  <a:pt x="5818798" y="4170174"/>
                  <a:pt x="5819370" y="4176461"/>
                  <a:pt x="5817466" y="4181603"/>
                </a:cubicBezTo>
                <a:cubicBezTo>
                  <a:pt x="5799176" y="4231324"/>
                  <a:pt x="5785269" y="4281810"/>
                  <a:pt x="5794794" y="4335722"/>
                </a:cubicBezTo>
                <a:cubicBezTo>
                  <a:pt x="5795747" y="4340674"/>
                  <a:pt x="5793650" y="4346201"/>
                  <a:pt x="5792317" y="4351154"/>
                </a:cubicBezTo>
                <a:cubicBezTo>
                  <a:pt x="5785461" y="4375349"/>
                  <a:pt x="5774601" y="4398972"/>
                  <a:pt x="5772124" y="4423545"/>
                </a:cubicBezTo>
                <a:cubicBezTo>
                  <a:pt x="5766028" y="4484127"/>
                  <a:pt x="5763550" y="4545086"/>
                  <a:pt x="5759550" y="4606053"/>
                </a:cubicBezTo>
                <a:cubicBezTo>
                  <a:pt x="5759361" y="4609863"/>
                  <a:pt x="5759361" y="4613864"/>
                  <a:pt x="5758027" y="4617291"/>
                </a:cubicBezTo>
                <a:cubicBezTo>
                  <a:pt x="5749834" y="4639772"/>
                  <a:pt x="5752502" y="4659393"/>
                  <a:pt x="5768123" y="4678445"/>
                </a:cubicBezTo>
                <a:cubicBezTo>
                  <a:pt x="5774982" y="4686828"/>
                  <a:pt x="5778601" y="4698258"/>
                  <a:pt x="5782412" y="4708734"/>
                </a:cubicBezTo>
                <a:cubicBezTo>
                  <a:pt x="5788127" y="4724167"/>
                  <a:pt x="5793650" y="4739978"/>
                  <a:pt x="5797271" y="4755980"/>
                </a:cubicBezTo>
                <a:cubicBezTo>
                  <a:pt x="5800700" y="4771793"/>
                  <a:pt x="5805462" y="4788747"/>
                  <a:pt x="5802796" y="4803988"/>
                </a:cubicBezTo>
                <a:cubicBezTo>
                  <a:pt x="5798035" y="4831420"/>
                  <a:pt x="5787366" y="4857522"/>
                  <a:pt x="5780315" y="4884572"/>
                </a:cubicBezTo>
                <a:cubicBezTo>
                  <a:pt x="5777837" y="4893907"/>
                  <a:pt x="5778221" y="4904195"/>
                  <a:pt x="5778030" y="4913909"/>
                </a:cubicBezTo>
                <a:cubicBezTo>
                  <a:pt x="5777459" y="4936201"/>
                  <a:pt x="5782984" y="4959061"/>
                  <a:pt x="5767171" y="4979253"/>
                </a:cubicBezTo>
                <a:cubicBezTo>
                  <a:pt x="5752311" y="4997922"/>
                  <a:pt x="5756692" y="5016785"/>
                  <a:pt x="5767932" y="5036405"/>
                </a:cubicBezTo>
                <a:cubicBezTo>
                  <a:pt x="5775934" y="5050504"/>
                  <a:pt x="5782221" y="5066505"/>
                  <a:pt x="5785269" y="5082317"/>
                </a:cubicBezTo>
                <a:cubicBezTo>
                  <a:pt x="5789460" y="5104036"/>
                  <a:pt x="5791175" y="5125562"/>
                  <a:pt x="5788697" y="5148995"/>
                </a:cubicBezTo>
                <a:cubicBezTo>
                  <a:pt x="5786983" y="5165570"/>
                  <a:pt x="5786221" y="5179097"/>
                  <a:pt x="5776125" y="5192051"/>
                </a:cubicBezTo>
                <a:cubicBezTo>
                  <a:pt x="5774601" y="5194145"/>
                  <a:pt x="5774219" y="5197955"/>
                  <a:pt x="5774412" y="5200813"/>
                </a:cubicBezTo>
                <a:cubicBezTo>
                  <a:pt x="5777649" y="5238343"/>
                  <a:pt x="5775934" y="5275491"/>
                  <a:pt x="5773646" y="5313403"/>
                </a:cubicBezTo>
                <a:cubicBezTo>
                  <a:pt x="5770601" y="5361598"/>
                  <a:pt x="5779553" y="5412276"/>
                  <a:pt x="5811559" y="5453995"/>
                </a:cubicBezTo>
                <a:cubicBezTo>
                  <a:pt x="5816322" y="5460092"/>
                  <a:pt x="5818417" y="5469236"/>
                  <a:pt x="5819562" y="5477239"/>
                </a:cubicBezTo>
                <a:cubicBezTo>
                  <a:pt x="5824514" y="5514957"/>
                  <a:pt x="5827942" y="5552869"/>
                  <a:pt x="5833467" y="5590590"/>
                </a:cubicBezTo>
                <a:cubicBezTo>
                  <a:pt x="5836516" y="5611164"/>
                  <a:pt x="5839182" y="5632691"/>
                  <a:pt x="5847565" y="5651360"/>
                </a:cubicBezTo>
                <a:cubicBezTo>
                  <a:pt x="5855756" y="5669647"/>
                  <a:pt x="5865471" y="5684320"/>
                  <a:pt x="5848327" y="5695178"/>
                </a:cubicBezTo>
                <a:cubicBezTo>
                  <a:pt x="5857471" y="5714607"/>
                  <a:pt x="5865092" y="5731564"/>
                  <a:pt x="5873282" y="5748136"/>
                </a:cubicBezTo>
                <a:cubicBezTo>
                  <a:pt x="5876329" y="5754234"/>
                  <a:pt x="5881284" y="5759378"/>
                  <a:pt x="5884142" y="5765474"/>
                </a:cubicBezTo>
                <a:cubicBezTo>
                  <a:pt x="5887190" y="5771953"/>
                  <a:pt x="5889094" y="5779191"/>
                  <a:pt x="5890620" y="5786239"/>
                </a:cubicBezTo>
                <a:cubicBezTo>
                  <a:pt x="5897477" y="5817674"/>
                  <a:pt x="5903763" y="5849107"/>
                  <a:pt x="5911194" y="5880348"/>
                </a:cubicBezTo>
                <a:cubicBezTo>
                  <a:pt x="5912717" y="5886447"/>
                  <a:pt x="5918813" y="5891590"/>
                  <a:pt x="5922813" y="5897114"/>
                </a:cubicBezTo>
                <a:cubicBezTo>
                  <a:pt x="5925481" y="5900735"/>
                  <a:pt x="5929482" y="5904353"/>
                  <a:pt x="5930054" y="5908355"/>
                </a:cubicBezTo>
                <a:cubicBezTo>
                  <a:pt x="5934626" y="5938836"/>
                  <a:pt x="5939961" y="5969124"/>
                  <a:pt x="5942246" y="5999796"/>
                </a:cubicBezTo>
                <a:cubicBezTo>
                  <a:pt x="5944149" y="6025515"/>
                  <a:pt x="5943580" y="6050282"/>
                  <a:pt x="5976728" y="6056948"/>
                </a:cubicBezTo>
                <a:cubicBezTo>
                  <a:pt x="5982443" y="6058092"/>
                  <a:pt x="5988540" y="6066284"/>
                  <a:pt x="5991396" y="6072569"/>
                </a:cubicBezTo>
                <a:cubicBezTo>
                  <a:pt x="5999589" y="6090477"/>
                  <a:pt x="6005113" y="6109530"/>
                  <a:pt x="6013494" y="6127247"/>
                </a:cubicBezTo>
                <a:cubicBezTo>
                  <a:pt x="6041500" y="6185351"/>
                  <a:pt x="6059217" y="6246121"/>
                  <a:pt x="6055978" y="6311084"/>
                </a:cubicBezTo>
                <a:cubicBezTo>
                  <a:pt x="6055026" y="6331277"/>
                  <a:pt x="6044737" y="6350899"/>
                  <a:pt x="6040926" y="6363664"/>
                </a:cubicBezTo>
                <a:cubicBezTo>
                  <a:pt x="6055978" y="6400429"/>
                  <a:pt x="6070456" y="6431292"/>
                  <a:pt x="6081315" y="6463490"/>
                </a:cubicBezTo>
                <a:cubicBezTo>
                  <a:pt x="6091031" y="6491874"/>
                  <a:pt x="6097127" y="6521593"/>
                  <a:pt x="6104175" y="6550742"/>
                </a:cubicBezTo>
                <a:cubicBezTo>
                  <a:pt x="6106844" y="6561411"/>
                  <a:pt x="6108367" y="6572269"/>
                  <a:pt x="6109702" y="6583128"/>
                </a:cubicBezTo>
                <a:cubicBezTo>
                  <a:pt x="6113892" y="6617036"/>
                  <a:pt x="6103795" y="6652472"/>
                  <a:pt x="6119798" y="6685617"/>
                </a:cubicBezTo>
                <a:cubicBezTo>
                  <a:pt x="6128180" y="6702955"/>
                  <a:pt x="6138276" y="6720103"/>
                  <a:pt x="6142658" y="6738388"/>
                </a:cubicBezTo>
                <a:cubicBezTo>
                  <a:pt x="6147421" y="6758011"/>
                  <a:pt x="6154851" y="6777207"/>
                  <a:pt x="6160162" y="6796804"/>
                </a:cubicBezTo>
                <a:lnTo>
                  <a:pt x="6164933" y="6857457"/>
                </a:lnTo>
                <a:lnTo>
                  <a:pt x="6037694" y="6857457"/>
                </a:lnTo>
                <a:lnTo>
                  <a:pt x="6037694" y="6857998"/>
                </a:lnTo>
                <a:lnTo>
                  <a:pt x="0" y="6857998"/>
                </a:lnTo>
                <a:close/>
              </a:path>
            </a:pathLst>
          </a:custGeom>
          <a:noFill/>
          <a:effectLst>
            <a:outerShdw blurRad="381000" dist="152400" algn="tl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66" name="Group 2065">
            <a:extLst>
              <a:ext uri="{FF2B5EF4-FFF2-40B4-BE49-F238E27FC236}">
                <a16:creationId xmlns:a16="http://schemas.microsoft.com/office/drawing/2014/main" id="{E6517BAC-C80F-4065-90D8-703493E0B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93052" y="0"/>
            <a:ext cx="1312077" cy="10286182"/>
            <a:chOff x="5395368" y="0"/>
            <a:chExt cx="874718" cy="6857455"/>
          </a:xfrm>
        </p:grpSpPr>
        <p:sp>
          <p:nvSpPr>
            <p:cNvPr id="2067" name="Freeform: Shape 2066">
              <a:extLst>
                <a:ext uri="{FF2B5EF4-FFF2-40B4-BE49-F238E27FC236}">
                  <a16:creationId xmlns:a16="http://schemas.microsoft.com/office/drawing/2014/main" id="{984DCDA5-A261-4103-B44C-068DCEA033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68" name="Freeform: Shape 2067">
              <a:extLst>
                <a:ext uri="{FF2B5EF4-FFF2-40B4-BE49-F238E27FC236}">
                  <a16:creationId xmlns:a16="http://schemas.microsoft.com/office/drawing/2014/main" id="{4E59A2A1-1352-47AA-80C2-0FF537594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399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Metin kutusu 1">
            <a:extLst>
              <a:ext uri="{FF2B5EF4-FFF2-40B4-BE49-F238E27FC236}">
                <a16:creationId xmlns:a16="http://schemas.microsoft.com/office/drawing/2014/main" id="{4E6F098F-644B-D981-F91E-0E29FE97C7AE}"/>
              </a:ext>
            </a:extLst>
          </p:cNvPr>
          <p:cNvSpPr txBox="1"/>
          <p:nvPr/>
        </p:nvSpPr>
        <p:spPr>
          <a:xfrm>
            <a:off x="10522946" y="3131592"/>
            <a:ext cx="6586536" cy="528850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300" dirty="0" err="1">
                <a:solidFill>
                  <a:schemeClr val="bg1">
                    <a:alpha val="80000"/>
                  </a:schemeClr>
                </a:solidFill>
              </a:rPr>
              <a:t>Babiller</a:t>
            </a:r>
            <a:r>
              <a:rPr lang="en-US" sz="33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3300" dirty="0" err="1">
                <a:solidFill>
                  <a:schemeClr val="bg1">
                    <a:alpha val="80000"/>
                  </a:schemeClr>
                </a:solidFill>
              </a:rPr>
              <a:t>mimaride</a:t>
            </a:r>
            <a:r>
              <a:rPr lang="en-US" sz="33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3300" dirty="0" err="1">
                <a:solidFill>
                  <a:schemeClr val="bg1">
                    <a:alpha val="80000"/>
                  </a:schemeClr>
                </a:solidFill>
              </a:rPr>
              <a:t>ileri</a:t>
            </a:r>
            <a:r>
              <a:rPr lang="en-US" sz="33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3300" dirty="0" err="1">
                <a:solidFill>
                  <a:schemeClr val="bg1">
                    <a:alpha val="80000"/>
                  </a:schemeClr>
                </a:solidFill>
              </a:rPr>
              <a:t>gitmiş</a:t>
            </a:r>
            <a:r>
              <a:rPr lang="en-US" sz="33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3300" dirty="0" err="1">
                <a:solidFill>
                  <a:schemeClr val="bg1">
                    <a:alpha val="80000"/>
                  </a:schemeClr>
                </a:solidFill>
              </a:rPr>
              <a:t>bir</a:t>
            </a:r>
            <a:r>
              <a:rPr lang="en-US" sz="33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3300" dirty="0" err="1">
                <a:solidFill>
                  <a:schemeClr val="bg1">
                    <a:alpha val="80000"/>
                  </a:schemeClr>
                </a:solidFill>
              </a:rPr>
              <a:t>medeniyettir</a:t>
            </a:r>
            <a:r>
              <a:rPr lang="en-US" sz="3300" dirty="0">
                <a:solidFill>
                  <a:schemeClr val="bg1">
                    <a:alpha val="80000"/>
                  </a:schemeClr>
                </a:solidFill>
              </a:rPr>
              <a:t>.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300" dirty="0">
              <a:solidFill>
                <a:schemeClr val="bg1">
                  <a:alpha val="80000"/>
                </a:schemeClr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300" dirty="0">
              <a:solidFill>
                <a:schemeClr val="bg1">
                  <a:alpha val="80000"/>
                </a:schemeClr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chemeClr val="bg1">
                    <a:alpha val="80000"/>
                  </a:schemeClr>
                </a:solidFill>
              </a:rPr>
              <a:t>UNESCO </a:t>
            </a:r>
            <a:r>
              <a:rPr lang="en-US" sz="3300" dirty="0" err="1">
                <a:solidFill>
                  <a:schemeClr val="bg1">
                    <a:alpha val="80000"/>
                  </a:schemeClr>
                </a:solidFill>
              </a:rPr>
              <a:t>tarafından</a:t>
            </a:r>
            <a:r>
              <a:rPr lang="en-US" sz="33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3300" dirty="0" err="1">
                <a:solidFill>
                  <a:schemeClr val="bg1">
                    <a:alpha val="80000"/>
                  </a:schemeClr>
                </a:solidFill>
              </a:rPr>
              <a:t>korunan</a:t>
            </a:r>
            <a:r>
              <a:rPr lang="en-US" sz="33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3300" b="1" dirty="0">
                <a:solidFill>
                  <a:srgbClr val="FF0000">
                    <a:alpha val="80000"/>
                  </a:srgbClr>
                </a:solidFill>
              </a:rPr>
              <a:t>‘’MARDUK ZİGGURATI, İŞTAR KAPISI, BABİLİN ASMA BAHÇELERİ’’ </a:t>
            </a:r>
            <a:r>
              <a:rPr lang="en-US" sz="3300" dirty="0" err="1">
                <a:solidFill>
                  <a:schemeClr val="bg1">
                    <a:alpha val="80000"/>
                  </a:schemeClr>
                </a:solidFill>
              </a:rPr>
              <a:t>babilliler</a:t>
            </a:r>
            <a:r>
              <a:rPr lang="en-US" sz="33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3300" dirty="0" err="1">
                <a:solidFill>
                  <a:schemeClr val="bg1">
                    <a:alpha val="80000"/>
                  </a:schemeClr>
                </a:solidFill>
              </a:rPr>
              <a:t>tarafından</a:t>
            </a:r>
            <a:r>
              <a:rPr lang="en-US" sz="33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3300" dirty="0" err="1">
                <a:solidFill>
                  <a:schemeClr val="bg1">
                    <a:alpha val="80000"/>
                  </a:schemeClr>
                </a:solidFill>
              </a:rPr>
              <a:t>inşaa</a:t>
            </a:r>
            <a:r>
              <a:rPr lang="en-US" sz="33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3300" dirty="0" err="1">
                <a:solidFill>
                  <a:schemeClr val="bg1">
                    <a:alpha val="80000"/>
                  </a:schemeClr>
                </a:solidFill>
              </a:rPr>
              <a:t>edilmiştir</a:t>
            </a:r>
            <a:r>
              <a:rPr lang="en-US" sz="3300" dirty="0">
                <a:solidFill>
                  <a:schemeClr val="bg1">
                    <a:alpha val="80000"/>
                  </a:schemeClr>
                </a:solidFill>
              </a:rPr>
              <a:t>.</a:t>
            </a:r>
            <a:endParaRPr lang="tr-TR" sz="3300" dirty="0">
              <a:solidFill>
                <a:schemeClr val="bg1">
                  <a:alpha val="80000"/>
                </a:schemeClr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tr-TR" sz="3300" dirty="0">
              <a:solidFill>
                <a:schemeClr val="bg1">
                  <a:alpha val="80000"/>
                </a:schemeClr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3300" dirty="0" err="1">
                <a:solidFill>
                  <a:schemeClr val="bg1">
                    <a:alpha val="80000"/>
                  </a:schemeClr>
                </a:solidFill>
              </a:rPr>
              <a:t>Babilin</a:t>
            </a:r>
            <a:r>
              <a:rPr lang="tr-TR" sz="3300" dirty="0">
                <a:solidFill>
                  <a:schemeClr val="bg1">
                    <a:alpha val="80000"/>
                  </a:schemeClr>
                </a:solidFill>
              </a:rPr>
              <a:t> asma bahçelerini </a:t>
            </a:r>
            <a:r>
              <a:rPr lang="tr-TR" sz="3300" dirty="0" err="1">
                <a:solidFill>
                  <a:schemeClr val="bg1">
                    <a:alpha val="80000"/>
                  </a:schemeClr>
                </a:solidFill>
              </a:rPr>
              <a:t>II.Nabukadnezar</a:t>
            </a:r>
            <a:r>
              <a:rPr lang="tr-TR" sz="3300" dirty="0">
                <a:solidFill>
                  <a:schemeClr val="bg1">
                    <a:alpha val="80000"/>
                  </a:schemeClr>
                </a:solidFill>
              </a:rPr>
              <a:t> eşi için yaptırmıştır.</a:t>
            </a:r>
            <a:endParaRPr lang="en-US" sz="3300" dirty="0">
              <a:solidFill>
                <a:schemeClr val="bg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482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21A75659-5A6F-4F77-9679-678A00B9D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Hammurabi Kanunları - Mutluer Hukuk Bürosu">
            <a:extLst>
              <a:ext uri="{FF2B5EF4-FFF2-40B4-BE49-F238E27FC236}">
                <a16:creationId xmlns:a16="http://schemas.microsoft.com/office/drawing/2014/main" id="{8C883891-D0FF-A3D8-E047-F7C487BDB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0" r="11836"/>
          <a:stretch>
            <a:fillRect/>
          </a:stretch>
        </p:blipFill>
        <p:spPr bwMode="auto">
          <a:xfrm>
            <a:off x="20" y="10"/>
            <a:ext cx="13002748" cy="1028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1" name="Rectangle 3080">
            <a:extLst>
              <a:ext uri="{FF2B5EF4-FFF2-40B4-BE49-F238E27FC236}">
                <a16:creationId xmlns:a16="http://schemas.microsoft.com/office/drawing/2014/main" id="{E30A3A45-140E-431E-AED0-07EF836310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53098" y="0"/>
            <a:ext cx="14634902" cy="10287000"/>
          </a:xfrm>
          <a:prstGeom prst="rect">
            <a:avLst/>
          </a:prstGeom>
          <a:gradFill>
            <a:gsLst>
              <a:gs pos="53000">
                <a:schemeClr val="tx1"/>
              </a:gs>
              <a:gs pos="35000">
                <a:schemeClr val="tx1">
                  <a:alpha val="76000"/>
                </a:schemeClr>
              </a:gs>
              <a:gs pos="19000">
                <a:schemeClr val="tx1">
                  <a:alpha val="4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83" name="Rectangle 308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3031000" y="908685"/>
            <a:ext cx="109728" cy="8229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85" name="Rectangle 308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79527" y="3665220"/>
            <a:ext cx="4828032" cy="13716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1EAA8861-CD64-41CE-1E40-ACE94C73FD20}"/>
              </a:ext>
            </a:extLst>
          </p:cNvPr>
          <p:cNvSpPr txBox="1"/>
          <p:nvPr/>
        </p:nvSpPr>
        <p:spPr>
          <a:xfrm>
            <a:off x="12593802" y="4077081"/>
            <a:ext cx="5158359" cy="481088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/>
                </a:solidFill>
              </a:rPr>
              <a:t>Babil </a:t>
            </a:r>
            <a:r>
              <a:rPr lang="en-US" sz="2600" dirty="0" err="1">
                <a:solidFill>
                  <a:schemeClr val="bg1"/>
                </a:solidFill>
              </a:rPr>
              <a:t>hükümdarlarından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biri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olan</a:t>
            </a:r>
            <a:r>
              <a:rPr lang="en-US" sz="2600" dirty="0">
                <a:solidFill>
                  <a:schemeClr val="bg1"/>
                </a:solidFill>
              </a:rPr>
              <a:t> Hammurabi, </a:t>
            </a:r>
            <a:r>
              <a:rPr lang="en-US" sz="2600" dirty="0" err="1">
                <a:solidFill>
                  <a:schemeClr val="bg1"/>
                </a:solidFill>
              </a:rPr>
              <a:t>toplumsal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hayatı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düzenlemek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için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b="1" dirty="0">
                <a:solidFill>
                  <a:srgbClr val="FF0000"/>
                </a:solidFill>
              </a:rPr>
              <a:t>“Hammurabi </a:t>
            </a:r>
            <a:r>
              <a:rPr lang="en-US" sz="2600" b="1" dirty="0" err="1">
                <a:solidFill>
                  <a:srgbClr val="FF0000"/>
                </a:solidFill>
              </a:rPr>
              <a:t>Kanunları</a:t>
            </a:r>
            <a:r>
              <a:rPr lang="en-US" sz="2600" b="1" dirty="0">
                <a:solidFill>
                  <a:srgbClr val="FF0000"/>
                </a:solidFill>
              </a:rPr>
              <a:t>” </a:t>
            </a:r>
            <a:r>
              <a:rPr lang="en-US" sz="2600" dirty="0" err="1">
                <a:solidFill>
                  <a:schemeClr val="bg1"/>
                </a:solidFill>
              </a:rPr>
              <a:t>olarak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bilinen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yazılı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kanunlar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hazırlatmıştır</a:t>
            </a:r>
            <a:r>
              <a:rPr lang="en-US" sz="2600" dirty="0">
                <a:solidFill>
                  <a:schemeClr val="bg1"/>
                </a:solidFill>
              </a:rPr>
              <a:t>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600" dirty="0">
              <a:solidFill>
                <a:schemeClr val="bg1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/>
                </a:solidFill>
              </a:rPr>
              <a:t>Bu </a:t>
            </a:r>
            <a:r>
              <a:rPr lang="en-US" sz="2600" dirty="0" err="1">
                <a:solidFill>
                  <a:schemeClr val="bg1"/>
                </a:solidFill>
              </a:rPr>
              <a:t>kanunlar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b="1" dirty="0">
                <a:solidFill>
                  <a:srgbClr val="FF0000"/>
                </a:solidFill>
              </a:rPr>
              <a:t>‘’KISASA KISAS’’ </a:t>
            </a:r>
            <a:r>
              <a:rPr lang="en-US" sz="2600" dirty="0" err="1">
                <a:solidFill>
                  <a:schemeClr val="bg1"/>
                </a:solidFill>
              </a:rPr>
              <a:t>esasına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göre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yapılmıştır</a:t>
            </a:r>
            <a:r>
              <a:rPr lang="en-US" sz="2600" dirty="0">
                <a:solidFill>
                  <a:schemeClr val="bg1"/>
                </a:solidFill>
              </a:rPr>
              <a:t>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467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8DAAB828-02C8-4111-AC14-FF5ACEDDF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5200" y="0"/>
            <a:ext cx="13196933" cy="10287000"/>
          </a:xfrm>
          <a:custGeom>
            <a:avLst/>
            <a:gdLst>
              <a:gd name="connsiteX0" fmla="*/ 1951386 w 8751613"/>
              <a:gd name="connsiteY0" fmla="*/ 0 h 6858000"/>
              <a:gd name="connsiteX1" fmla="*/ 6808636 w 8751613"/>
              <a:gd name="connsiteY1" fmla="*/ 0 h 6858000"/>
              <a:gd name="connsiteX2" fmla="*/ 6972292 w 8751613"/>
              <a:gd name="connsiteY2" fmla="*/ 272824 h 6858000"/>
              <a:gd name="connsiteX3" fmla="*/ 8684358 w 8751613"/>
              <a:gd name="connsiteY3" fmla="*/ 3126935 h 6858000"/>
              <a:gd name="connsiteX4" fmla="*/ 8684358 w 8751613"/>
              <a:gd name="connsiteY4" fmla="*/ 3731065 h 6858000"/>
              <a:gd name="connsiteX5" fmla="*/ 6813619 w 8751613"/>
              <a:gd name="connsiteY5" fmla="*/ 6849692 h 6858000"/>
              <a:gd name="connsiteX6" fmla="*/ 6808636 w 8751613"/>
              <a:gd name="connsiteY6" fmla="*/ 6858000 h 6858000"/>
              <a:gd name="connsiteX7" fmla="*/ 1951386 w 8751613"/>
              <a:gd name="connsiteY7" fmla="*/ 6858000 h 6858000"/>
              <a:gd name="connsiteX8" fmla="*/ 1787729 w 8751613"/>
              <a:gd name="connsiteY8" fmla="*/ 6585176 h 6858000"/>
              <a:gd name="connsiteX9" fmla="*/ 75663 w 8751613"/>
              <a:gd name="connsiteY9" fmla="*/ 3731065 h 6858000"/>
              <a:gd name="connsiteX10" fmla="*/ 75663 w 8751613"/>
              <a:gd name="connsiteY10" fmla="*/ 3126935 h 6858000"/>
              <a:gd name="connsiteX11" fmla="*/ 1946402 w 8751613"/>
              <a:gd name="connsiteY11" fmla="*/ 830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51613" h="6858000">
                <a:moveTo>
                  <a:pt x="1951386" y="0"/>
                </a:moveTo>
                <a:lnTo>
                  <a:pt x="6808636" y="0"/>
                </a:lnTo>
                <a:lnTo>
                  <a:pt x="6972292" y="272824"/>
                </a:lnTo>
                <a:cubicBezTo>
                  <a:pt x="8684358" y="3126935"/>
                  <a:pt x="8684358" y="3126935"/>
                  <a:pt x="8684358" y="3126935"/>
                </a:cubicBezTo>
                <a:cubicBezTo>
                  <a:pt x="8774032" y="3299544"/>
                  <a:pt x="8774032" y="3558457"/>
                  <a:pt x="8684358" y="3731065"/>
                </a:cubicBezTo>
                <a:cubicBezTo>
                  <a:pt x="7154297" y="6281764"/>
                  <a:pt x="6867411" y="6760019"/>
                  <a:pt x="6813619" y="6849692"/>
                </a:cubicBezTo>
                <a:lnTo>
                  <a:pt x="6808636" y="6858000"/>
                </a:lnTo>
                <a:lnTo>
                  <a:pt x="1951386" y="6858000"/>
                </a:lnTo>
                <a:lnTo>
                  <a:pt x="1787729" y="6585176"/>
                </a:lnTo>
                <a:cubicBezTo>
                  <a:pt x="75663" y="3731065"/>
                  <a:pt x="75663" y="3731065"/>
                  <a:pt x="75663" y="3731065"/>
                </a:cubicBezTo>
                <a:cubicBezTo>
                  <a:pt x="-25220" y="3558457"/>
                  <a:pt x="-25220" y="3299544"/>
                  <a:pt x="75663" y="3126935"/>
                </a:cubicBezTo>
                <a:cubicBezTo>
                  <a:pt x="1605724" y="576237"/>
                  <a:pt x="1892611" y="97981"/>
                  <a:pt x="1946402" y="8308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Resim 2" descr="metin, yazı tipi, ekran görüntüsü, bilgi, enformasyon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318791FD-77A9-1AB2-D369-6A538FAB5E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6136" y="4076700"/>
            <a:ext cx="12124705" cy="242493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32D4553-E775-4F16-9A6F-FED8D166A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740841" y="1612782"/>
            <a:ext cx="2343401" cy="1759459"/>
            <a:chOff x="9160561" y="1000124"/>
            <a:chExt cx="1562267" cy="1172973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50F864A1-23CF-4954-887F-3C4458622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8D313E8C-7457-407E-BDA5-EACA44D382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B4146B8C-A107-4A7B-921E-095ACD2C067D}"/>
              </a:ext>
            </a:extLst>
          </p:cNvPr>
          <p:cNvSpPr/>
          <p:nvPr/>
        </p:nvSpPr>
        <p:spPr>
          <a:xfrm>
            <a:off x="990600" y="8222904"/>
            <a:ext cx="16764000" cy="1752600"/>
          </a:xfrm>
          <a:prstGeom prst="roundRect">
            <a:avLst/>
          </a:prstGeom>
          <a:solidFill>
            <a:srgbClr val="CC333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dirty="0"/>
              <a:t>Hammurabi kanunları ile günümüzdeki kanunlar arasında ne gibi benzerlikler ve farklılıklar bulunmaktadır? </a:t>
            </a:r>
          </a:p>
        </p:txBody>
      </p:sp>
    </p:spTree>
    <p:extLst>
      <p:ext uri="{BB962C8B-B14F-4D97-AF65-F5344CB8AC3E}">
        <p14:creationId xmlns:p14="http://schemas.microsoft.com/office/powerpoint/2010/main" val="1897834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ateş, yangın, ısı, patlama, bilgisayar oyunu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4F70B2A1-9271-EB86-0CA4-384ADEF1A7E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47" b="21403"/>
          <a:stretch>
            <a:fillRect/>
          </a:stretch>
        </p:blipFill>
        <p:spPr>
          <a:xfrm>
            <a:off x="-14990" y="-13116"/>
            <a:ext cx="18287980" cy="1028699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DE8EE1B2-1EFE-6B5C-8616-642202CCAB59}"/>
              </a:ext>
            </a:extLst>
          </p:cNvPr>
          <p:cNvSpPr txBox="1"/>
          <p:nvPr/>
        </p:nvSpPr>
        <p:spPr>
          <a:xfrm>
            <a:off x="381000" y="-190500"/>
            <a:ext cx="14020800" cy="49149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200" dirty="0">
                <a:ln w="22225">
                  <a:solidFill>
                    <a:schemeClr val="tx1"/>
                  </a:solidFill>
                  <a:miter lim="800000"/>
                </a:ln>
                <a:latin typeface="+mj-lt"/>
                <a:ea typeface="+mj-ea"/>
                <a:cs typeface="+mj-cs"/>
              </a:rPr>
              <a:t>Her </a:t>
            </a:r>
            <a:r>
              <a:rPr lang="en-US" sz="8200" dirty="0" err="1">
                <a:ln w="22225">
                  <a:solidFill>
                    <a:schemeClr val="tx1"/>
                  </a:solidFill>
                  <a:miter lim="800000"/>
                </a:ln>
                <a:latin typeface="+mj-lt"/>
                <a:ea typeface="+mj-ea"/>
                <a:cs typeface="+mj-cs"/>
              </a:rPr>
              <a:t>medeniyet</a:t>
            </a:r>
            <a:r>
              <a:rPr lang="en-US" sz="8200" dirty="0">
                <a:ln w="22225">
                  <a:solidFill>
                    <a:schemeClr val="tx1"/>
                  </a:solidFill>
                  <a:miter lim="800000"/>
                </a:ln>
                <a:latin typeface="+mj-lt"/>
                <a:ea typeface="+mj-ea"/>
                <a:cs typeface="+mj-cs"/>
              </a:rPr>
              <a:t> </a:t>
            </a:r>
            <a:r>
              <a:rPr lang="en-US" sz="8200" dirty="0" err="1">
                <a:ln w="22225">
                  <a:solidFill>
                    <a:schemeClr val="tx1"/>
                  </a:solidFill>
                  <a:miter lim="800000"/>
                </a:ln>
                <a:latin typeface="+mj-lt"/>
                <a:ea typeface="+mj-ea"/>
                <a:cs typeface="+mj-cs"/>
              </a:rPr>
              <a:t>gibi</a:t>
            </a:r>
            <a:r>
              <a:rPr lang="en-US" sz="8200" dirty="0">
                <a:ln w="22225">
                  <a:solidFill>
                    <a:schemeClr val="tx1"/>
                  </a:solidFill>
                  <a:miter lim="800000"/>
                </a:ln>
                <a:latin typeface="+mj-lt"/>
                <a:ea typeface="+mj-ea"/>
                <a:cs typeface="+mj-cs"/>
              </a:rPr>
              <a:t> </a:t>
            </a:r>
            <a:r>
              <a:rPr lang="tr-TR" sz="8200" dirty="0">
                <a:ln w="22225">
                  <a:solidFill>
                    <a:schemeClr val="tx1"/>
                  </a:solidFill>
                  <a:miter lim="800000"/>
                </a:ln>
                <a:latin typeface="+mj-lt"/>
                <a:ea typeface="+mj-ea"/>
                <a:cs typeface="+mj-cs"/>
              </a:rPr>
              <a:t>vakti gelince </a:t>
            </a:r>
            <a:r>
              <a:rPr lang="en-US" sz="8200" dirty="0" err="1">
                <a:ln w="22225">
                  <a:solidFill>
                    <a:schemeClr val="tx1"/>
                  </a:solidFill>
                  <a:miter lim="800000"/>
                </a:ln>
                <a:latin typeface="+mj-lt"/>
                <a:ea typeface="+mj-ea"/>
                <a:cs typeface="+mj-cs"/>
              </a:rPr>
              <a:t>babilliler</a:t>
            </a:r>
            <a:r>
              <a:rPr lang="en-US" sz="8200" dirty="0">
                <a:ln w="22225">
                  <a:solidFill>
                    <a:schemeClr val="tx1"/>
                  </a:solidFill>
                  <a:miter lim="800000"/>
                </a:ln>
                <a:latin typeface="+mj-lt"/>
                <a:ea typeface="+mj-ea"/>
                <a:cs typeface="+mj-cs"/>
              </a:rPr>
              <a:t> de </a:t>
            </a:r>
            <a:r>
              <a:rPr lang="en-US" sz="8200" dirty="0" err="1">
                <a:ln w="22225">
                  <a:solidFill>
                    <a:schemeClr val="tx1"/>
                  </a:solidFill>
                  <a:miter lim="800000"/>
                </a:ln>
                <a:latin typeface="+mj-lt"/>
                <a:ea typeface="+mj-ea"/>
                <a:cs typeface="+mj-cs"/>
              </a:rPr>
              <a:t>tarih</a:t>
            </a:r>
            <a:r>
              <a:rPr lang="en-US" sz="8200" dirty="0">
                <a:ln w="22225">
                  <a:solidFill>
                    <a:schemeClr val="tx1"/>
                  </a:solidFill>
                  <a:miter lim="800000"/>
                </a:ln>
                <a:latin typeface="+mj-lt"/>
                <a:ea typeface="+mj-ea"/>
                <a:cs typeface="+mj-cs"/>
              </a:rPr>
              <a:t> </a:t>
            </a:r>
            <a:r>
              <a:rPr lang="en-US" sz="8200" dirty="0" err="1">
                <a:ln w="22225">
                  <a:solidFill>
                    <a:schemeClr val="tx1"/>
                  </a:solidFill>
                  <a:miter lim="800000"/>
                </a:ln>
                <a:latin typeface="+mj-lt"/>
                <a:ea typeface="+mj-ea"/>
                <a:cs typeface="+mj-cs"/>
              </a:rPr>
              <a:t>sahnesinden</a:t>
            </a:r>
            <a:r>
              <a:rPr lang="en-US" sz="8200" dirty="0">
                <a:ln w="22225">
                  <a:solidFill>
                    <a:schemeClr val="tx1"/>
                  </a:solidFill>
                  <a:miter lim="800000"/>
                </a:ln>
                <a:latin typeface="+mj-lt"/>
                <a:ea typeface="+mj-ea"/>
                <a:cs typeface="+mj-cs"/>
              </a:rPr>
              <a:t> </a:t>
            </a:r>
            <a:r>
              <a:rPr lang="en-US" sz="8200" dirty="0" err="1">
                <a:ln w="22225">
                  <a:solidFill>
                    <a:schemeClr val="tx1"/>
                  </a:solidFill>
                  <a:miter lim="800000"/>
                </a:ln>
                <a:latin typeface="+mj-lt"/>
                <a:ea typeface="+mj-ea"/>
                <a:cs typeface="+mj-cs"/>
              </a:rPr>
              <a:t>silinmiştir</a:t>
            </a:r>
            <a:r>
              <a:rPr lang="en-US" sz="8200" dirty="0">
                <a:ln w="22225">
                  <a:solidFill>
                    <a:schemeClr val="tx1"/>
                  </a:solidFill>
                  <a:miter lim="800000"/>
                </a:ln>
                <a:latin typeface="+mj-lt"/>
                <a:ea typeface="+mj-ea"/>
                <a:cs typeface="+mj-cs"/>
              </a:rPr>
              <a:t>. M.Ö 539  </a:t>
            </a:r>
            <a:r>
              <a:rPr lang="en-US" sz="8200" dirty="0" err="1">
                <a:ln w="22225">
                  <a:solidFill>
                    <a:schemeClr val="tx1"/>
                  </a:solidFill>
                  <a:miter lim="800000"/>
                </a:ln>
                <a:latin typeface="+mj-lt"/>
                <a:ea typeface="+mj-ea"/>
                <a:cs typeface="+mj-cs"/>
              </a:rPr>
              <a:t>yılında</a:t>
            </a:r>
            <a:r>
              <a:rPr lang="en-US" sz="8200" dirty="0">
                <a:ln w="22225">
                  <a:solidFill>
                    <a:schemeClr val="tx1"/>
                  </a:solidFill>
                  <a:miter lim="800000"/>
                </a:ln>
                <a:latin typeface="+mj-lt"/>
                <a:ea typeface="+mj-ea"/>
                <a:cs typeface="+mj-cs"/>
              </a:rPr>
              <a:t> </a:t>
            </a:r>
            <a:r>
              <a:rPr lang="en-US" sz="8200" b="1" dirty="0">
                <a:ln w="22225">
                  <a:solidFill>
                    <a:schemeClr val="tx1"/>
                  </a:solidFill>
                  <a:miter lim="800000"/>
                </a:ln>
                <a:solidFill>
                  <a:srgbClr val="FF0000"/>
                </a:solidFill>
                <a:latin typeface="+mj-lt"/>
                <a:ea typeface="+mj-ea"/>
                <a:cs typeface="+mj-cs"/>
              </a:rPr>
              <a:t>pers </a:t>
            </a:r>
            <a:r>
              <a:rPr lang="en-US" sz="8200" dirty="0" err="1">
                <a:ln w="22225">
                  <a:solidFill>
                    <a:schemeClr val="tx1"/>
                  </a:solidFill>
                  <a:miter lim="800000"/>
                </a:ln>
                <a:latin typeface="+mj-lt"/>
                <a:ea typeface="+mj-ea"/>
                <a:cs typeface="+mj-cs"/>
              </a:rPr>
              <a:t>saldırıları</a:t>
            </a:r>
            <a:r>
              <a:rPr lang="en-US" sz="8200" dirty="0">
                <a:ln w="22225">
                  <a:solidFill>
                    <a:schemeClr val="tx1"/>
                  </a:solidFill>
                  <a:miter lim="800000"/>
                </a:ln>
                <a:latin typeface="+mj-lt"/>
                <a:ea typeface="+mj-ea"/>
                <a:cs typeface="+mj-cs"/>
              </a:rPr>
              <a:t> </a:t>
            </a:r>
            <a:r>
              <a:rPr lang="en-US" sz="8200" dirty="0" err="1">
                <a:ln w="22225">
                  <a:solidFill>
                    <a:schemeClr val="tx1"/>
                  </a:solidFill>
                  <a:miter lim="800000"/>
                </a:ln>
                <a:latin typeface="+mj-lt"/>
                <a:ea typeface="+mj-ea"/>
                <a:cs typeface="+mj-cs"/>
              </a:rPr>
              <a:t>sonucunda</a:t>
            </a:r>
            <a:r>
              <a:rPr lang="en-US" sz="8200" dirty="0">
                <a:ln w="22225">
                  <a:solidFill>
                    <a:schemeClr val="tx1"/>
                  </a:solidFill>
                  <a:miter lim="800000"/>
                </a:ln>
                <a:latin typeface="+mj-lt"/>
                <a:ea typeface="+mj-ea"/>
                <a:cs typeface="+mj-cs"/>
              </a:rPr>
              <a:t> </a:t>
            </a:r>
            <a:r>
              <a:rPr lang="en-US" sz="8200" dirty="0" err="1">
                <a:ln w="22225">
                  <a:solidFill>
                    <a:schemeClr val="tx1"/>
                  </a:solidFill>
                  <a:miter lim="800000"/>
                </a:ln>
                <a:latin typeface="+mj-lt"/>
                <a:ea typeface="+mj-ea"/>
                <a:cs typeface="+mj-cs"/>
              </a:rPr>
              <a:t>yıkılmıştır</a:t>
            </a:r>
            <a:r>
              <a:rPr lang="en-US" sz="8200" dirty="0">
                <a:ln w="22225">
                  <a:solidFill>
                    <a:schemeClr val="tx1"/>
                  </a:solidFill>
                  <a:miter lim="800000"/>
                </a:ln>
                <a:latin typeface="+mj-lt"/>
                <a:ea typeface="+mj-ea"/>
                <a:cs typeface="+mj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334466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9547743" cy="10287000"/>
          </a:xfrm>
          <a:custGeom>
            <a:avLst/>
            <a:gdLst/>
            <a:ahLst/>
            <a:cxnLst/>
            <a:rect l="l" t="t" r="r" b="b"/>
            <a:pathLst>
              <a:path w="19547743" h="10287000">
                <a:moveTo>
                  <a:pt x="0" y="0"/>
                </a:moveTo>
                <a:lnTo>
                  <a:pt x="19547743" y="0"/>
                </a:lnTo>
                <a:lnTo>
                  <a:pt x="1954774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01611024-6AB6-6605-7C00-2AC381B63052}"/>
              </a:ext>
            </a:extLst>
          </p:cNvPr>
          <p:cNvSpPr/>
          <p:nvPr/>
        </p:nvSpPr>
        <p:spPr>
          <a:xfrm>
            <a:off x="0" y="13519"/>
            <a:ext cx="19547743" cy="10287000"/>
          </a:xfrm>
          <a:custGeom>
            <a:avLst/>
            <a:gdLst/>
            <a:ahLst/>
            <a:cxnLst/>
            <a:rect l="l" t="t" r="r" b="b"/>
            <a:pathLst>
              <a:path w="19547743" h="10287000">
                <a:moveTo>
                  <a:pt x="0" y="0"/>
                </a:moveTo>
                <a:lnTo>
                  <a:pt x="19547743" y="0"/>
                </a:lnTo>
                <a:lnTo>
                  <a:pt x="1954774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FFC010BC-A95E-2E2A-4192-5CA4AA6EAA3E}"/>
              </a:ext>
            </a:extLst>
          </p:cNvPr>
          <p:cNvSpPr/>
          <p:nvPr/>
        </p:nvSpPr>
        <p:spPr>
          <a:xfrm>
            <a:off x="0" y="0"/>
            <a:ext cx="19336775" cy="10175978"/>
          </a:xfrm>
          <a:custGeom>
            <a:avLst/>
            <a:gdLst/>
            <a:ahLst/>
            <a:cxnLst/>
            <a:rect l="l" t="t" r="r" b="b"/>
            <a:pathLst>
              <a:path w="19336775" h="10175978">
                <a:moveTo>
                  <a:pt x="0" y="0"/>
                </a:moveTo>
                <a:lnTo>
                  <a:pt x="19336775" y="0"/>
                </a:lnTo>
                <a:lnTo>
                  <a:pt x="19336775" y="10175978"/>
                </a:lnTo>
                <a:lnTo>
                  <a:pt x="0" y="101759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F8515126-CB6F-EF30-9A9A-3E5A04664C7E}"/>
              </a:ext>
            </a:extLst>
          </p:cNvPr>
          <p:cNvSpPr/>
          <p:nvPr/>
        </p:nvSpPr>
        <p:spPr>
          <a:xfrm>
            <a:off x="0" y="6760"/>
            <a:ext cx="19547743" cy="10287000"/>
          </a:xfrm>
          <a:custGeom>
            <a:avLst/>
            <a:gdLst/>
            <a:ahLst/>
            <a:cxnLst/>
            <a:rect l="l" t="t" r="r" b="b"/>
            <a:pathLst>
              <a:path w="19547743" h="10287000">
                <a:moveTo>
                  <a:pt x="0" y="0"/>
                </a:moveTo>
                <a:lnTo>
                  <a:pt x="19547743" y="0"/>
                </a:lnTo>
                <a:lnTo>
                  <a:pt x="1954774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C66CBC1F-C6AF-5EE9-83F3-B3C046CC6231}"/>
              </a:ext>
            </a:extLst>
          </p:cNvPr>
          <p:cNvSpPr/>
          <p:nvPr/>
        </p:nvSpPr>
        <p:spPr>
          <a:xfrm>
            <a:off x="14748" y="4916"/>
            <a:ext cx="19547743" cy="10287000"/>
          </a:xfrm>
          <a:custGeom>
            <a:avLst/>
            <a:gdLst/>
            <a:ahLst/>
            <a:cxnLst/>
            <a:rect l="l" t="t" r="r" b="b"/>
            <a:pathLst>
              <a:path w="19547743" h="10287000">
                <a:moveTo>
                  <a:pt x="0" y="0"/>
                </a:moveTo>
                <a:lnTo>
                  <a:pt x="19547743" y="0"/>
                </a:lnTo>
                <a:lnTo>
                  <a:pt x="1954774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tr-TR">
              <a:solidFill>
                <a:srgbClr val="CC333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Resim 2" descr="metin, harita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DB4B1382-8377-BCAC-7DB1-E642506C7A9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8924"/>
          <a:stretch>
            <a:fillRect/>
          </a:stretch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sp>
        <p:nvSpPr>
          <p:cNvPr id="6" name="Freeform 4">
            <a:extLst>
              <a:ext uri="{FF2B5EF4-FFF2-40B4-BE49-F238E27FC236}">
                <a16:creationId xmlns:a16="http://schemas.microsoft.com/office/drawing/2014/main" id="{EF7F7391-8B8B-DFF1-6CD9-8B673E335E8E}"/>
              </a:ext>
            </a:extLst>
          </p:cNvPr>
          <p:cNvSpPr/>
          <p:nvPr/>
        </p:nvSpPr>
        <p:spPr>
          <a:xfrm>
            <a:off x="-15240" y="533400"/>
            <a:ext cx="9713323" cy="1407236"/>
          </a:xfrm>
          <a:custGeom>
            <a:avLst/>
            <a:gdLst/>
            <a:ahLst/>
            <a:cxnLst/>
            <a:rect l="l" t="t" r="r" b="b"/>
            <a:pathLst>
              <a:path w="15919957" h="1389072">
                <a:moveTo>
                  <a:pt x="0" y="0"/>
                </a:moveTo>
                <a:lnTo>
                  <a:pt x="15919957" y="0"/>
                </a:lnTo>
                <a:lnTo>
                  <a:pt x="15919957" y="1389073"/>
                </a:lnTo>
                <a:lnTo>
                  <a:pt x="0" y="1389073"/>
                </a:lnTo>
                <a:lnTo>
                  <a:pt x="0" y="0"/>
                </a:lnTo>
                <a:close/>
              </a:path>
            </a:pathLst>
          </a:custGeom>
          <a:solidFill>
            <a:srgbClr val="CC3333"/>
          </a:solidFill>
        </p:spPr>
        <p:txBody>
          <a:bodyPr/>
          <a:lstStyle/>
          <a:p>
            <a:endParaRPr lang="tr-TR">
              <a:solidFill>
                <a:srgbClr val="CC3333"/>
              </a:solidFill>
            </a:endParaRP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14967FFB-C694-4DCB-1045-AFD322520000}"/>
              </a:ext>
            </a:extLst>
          </p:cNvPr>
          <p:cNvSpPr txBox="1"/>
          <p:nvPr/>
        </p:nvSpPr>
        <p:spPr>
          <a:xfrm>
            <a:off x="352464" y="342900"/>
            <a:ext cx="17583071" cy="12579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200"/>
              </a:lnSpc>
            </a:pPr>
            <a:r>
              <a:rPr lang="tr-TR" sz="5400" b="1" dirty="0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ASURLULAR </a:t>
            </a:r>
            <a:r>
              <a:rPr lang="tr-TR" sz="5400" b="1" dirty="0"/>
              <a:t>MÖ 2025-MÖ 609</a:t>
            </a:r>
            <a:endParaRPr lang="en-US" sz="5400" b="1" dirty="0">
              <a:solidFill>
                <a:srgbClr val="000000"/>
              </a:solidFill>
              <a:latin typeface="Glacial Indifference Bold"/>
              <a:ea typeface="Glacial Indifference Bold"/>
              <a:cs typeface="Glacial Indifference Bold"/>
              <a:sym typeface="Glacial Indifference Bold"/>
            </a:endParaRPr>
          </a:p>
        </p:txBody>
      </p:sp>
    </p:spTree>
    <p:extLst>
      <p:ext uri="{BB962C8B-B14F-4D97-AF65-F5344CB8AC3E}">
        <p14:creationId xmlns:p14="http://schemas.microsoft.com/office/powerpoint/2010/main" val="2314521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1A75659-5A6F-4F77-9679-678A00B9D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sim 2" descr="dış mekan, gökyüzü, bina, at arabası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315C6897-FDE0-3E9A-9A71-3A81CDAC7E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" t="15286" r="-1" b="6026"/>
          <a:stretch>
            <a:fillRect/>
          </a:stretch>
        </p:blipFill>
        <p:spPr>
          <a:xfrm>
            <a:off x="-685800" y="-7620"/>
            <a:ext cx="13002748" cy="10286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30A3A45-140E-431E-AED0-07EF836310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53098" y="0"/>
            <a:ext cx="14634902" cy="10287000"/>
          </a:xfrm>
          <a:prstGeom prst="rect">
            <a:avLst/>
          </a:prstGeom>
          <a:gradFill>
            <a:gsLst>
              <a:gs pos="53000">
                <a:schemeClr val="tx1"/>
              </a:gs>
              <a:gs pos="35000">
                <a:schemeClr val="tx1">
                  <a:alpha val="76000"/>
                </a:schemeClr>
              </a:gs>
              <a:gs pos="19000">
                <a:schemeClr val="tx1">
                  <a:alpha val="4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3031000" y="908685"/>
            <a:ext cx="109728" cy="8229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79527" y="3665220"/>
            <a:ext cx="4828032" cy="13716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74F11B1D-B77D-D117-44D1-4B69D63BF5FB}"/>
              </a:ext>
            </a:extLst>
          </p:cNvPr>
          <p:cNvSpPr txBox="1"/>
          <p:nvPr/>
        </p:nvSpPr>
        <p:spPr>
          <a:xfrm>
            <a:off x="12593802" y="4077081"/>
            <a:ext cx="5158359" cy="58533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 err="1">
                <a:solidFill>
                  <a:schemeClr val="bg1"/>
                </a:solidFill>
              </a:rPr>
              <a:t>Mezopotamya</a:t>
            </a:r>
            <a:r>
              <a:rPr lang="en-US" sz="2600" dirty="0">
                <a:solidFill>
                  <a:schemeClr val="bg1"/>
                </a:solidFill>
              </a:rPr>
              <a:t>, </a:t>
            </a:r>
            <a:r>
              <a:rPr lang="en-US" sz="2600" dirty="0" err="1">
                <a:solidFill>
                  <a:schemeClr val="bg1"/>
                </a:solidFill>
              </a:rPr>
              <a:t>Mısır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ve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Anadolu’nun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güneyine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hâkim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olan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Asurluların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başkenti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Ninova’dır</a:t>
            </a:r>
            <a:r>
              <a:rPr lang="tr-TR" sz="2600" b="1" dirty="0">
                <a:solidFill>
                  <a:srgbClr val="FF0000"/>
                </a:solidFill>
              </a:rPr>
              <a:t>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tr-TR" sz="2600" dirty="0">
              <a:solidFill>
                <a:schemeClr val="bg1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2600" dirty="0">
                <a:solidFill>
                  <a:schemeClr val="bg1"/>
                </a:solidFill>
              </a:rPr>
              <a:t>Sanata önem vermişlerdir.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tr-TR" sz="2600" dirty="0">
              <a:solidFill>
                <a:schemeClr val="bg1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2600" dirty="0">
                <a:solidFill>
                  <a:schemeClr val="bg1"/>
                </a:solidFill>
              </a:rPr>
              <a:t>Yapı duvarlarını av ve savaş tasvirleriyle süslemişlerdir.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tr-TR" sz="2600" dirty="0">
              <a:solidFill>
                <a:schemeClr val="bg1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2600" dirty="0">
                <a:solidFill>
                  <a:schemeClr val="bg1"/>
                </a:solidFill>
              </a:rPr>
              <a:t>Su ihtiyaçları için baraj </a:t>
            </a:r>
            <a:r>
              <a:rPr lang="tr-TR" sz="2600" dirty="0" err="1">
                <a:solidFill>
                  <a:schemeClr val="bg1"/>
                </a:solidFill>
              </a:rPr>
              <a:t>inşaa</a:t>
            </a:r>
            <a:r>
              <a:rPr lang="tr-TR" sz="2600" dirty="0">
                <a:solidFill>
                  <a:schemeClr val="bg1"/>
                </a:solidFill>
              </a:rPr>
              <a:t> etmişlerdir.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tr-TR" sz="2600" dirty="0">
              <a:solidFill>
                <a:srgbClr val="FF0000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9255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C3D6EC93-F369-413E-AA67-5D4104161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2A9D9ED3-2E9D-2A04-CED0-0F83DDD38FA4}"/>
              </a:ext>
            </a:extLst>
          </p:cNvPr>
          <p:cNvSpPr txBox="1"/>
          <p:nvPr/>
        </p:nvSpPr>
        <p:spPr>
          <a:xfrm>
            <a:off x="1257301" y="1638300"/>
            <a:ext cx="6591300" cy="36814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FF0000">
                    <a:alpha val="80000"/>
                  </a:srgbClr>
                </a:solidFill>
              </a:rPr>
              <a:t>Kral </a:t>
            </a:r>
            <a:r>
              <a:rPr lang="en-US" sz="4000" b="1" dirty="0" err="1">
                <a:solidFill>
                  <a:srgbClr val="FF0000">
                    <a:alpha val="80000"/>
                  </a:srgbClr>
                </a:solidFill>
              </a:rPr>
              <a:t>Yolu</a:t>
            </a:r>
            <a:r>
              <a:rPr lang="en-US" sz="4000" b="1" dirty="0">
                <a:solidFill>
                  <a:srgbClr val="FF0000">
                    <a:alpha val="80000"/>
                  </a:srgbClr>
                </a:solidFill>
              </a:rPr>
              <a:t> </a:t>
            </a:r>
            <a:r>
              <a:rPr lang="en-US" sz="4000" dirty="0" err="1">
                <a:solidFill>
                  <a:schemeClr val="bg1">
                    <a:alpha val="80000"/>
                  </a:schemeClr>
                </a:solidFill>
              </a:rPr>
              <a:t>denilen</a:t>
            </a:r>
            <a:r>
              <a:rPr lang="en-US" sz="40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bg1">
                    <a:alpha val="80000"/>
                  </a:schemeClr>
                </a:solidFill>
              </a:rPr>
              <a:t>ticaret</a:t>
            </a:r>
            <a:r>
              <a:rPr lang="en-US" sz="40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bg1">
                    <a:alpha val="80000"/>
                  </a:schemeClr>
                </a:solidFill>
              </a:rPr>
              <a:t>yolunu</a:t>
            </a:r>
            <a:r>
              <a:rPr lang="en-US" sz="40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bg1">
                    <a:alpha val="80000"/>
                  </a:schemeClr>
                </a:solidFill>
              </a:rPr>
              <a:t>oluşturmuşlardır</a:t>
            </a:r>
            <a:r>
              <a:rPr lang="en-US" sz="4000" dirty="0">
                <a:solidFill>
                  <a:schemeClr val="bg1">
                    <a:alpha val="80000"/>
                  </a:schemeClr>
                </a:solidFill>
              </a:rPr>
              <a:t>.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000" dirty="0">
              <a:solidFill>
                <a:schemeClr val="bg1">
                  <a:alpha val="80000"/>
                </a:schemeClr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>
                    <a:alpha val="80000"/>
                  </a:schemeClr>
                </a:solidFill>
              </a:rPr>
              <a:t>Bu </a:t>
            </a:r>
            <a:r>
              <a:rPr lang="en-US" sz="4000" dirty="0" err="1">
                <a:solidFill>
                  <a:schemeClr val="bg1">
                    <a:alpha val="80000"/>
                  </a:schemeClr>
                </a:solidFill>
              </a:rPr>
              <a:t>ticaret</a:t>
            </a:r>
            <a:r>
              <a:rPr lang="en-US" sz="40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bg1">
                    <a:alpha val="80000"/>
                  </a:schemeClr>
                </a:solidFill>
              </a:rPr>
              <a:t>yolu</a:t>
            </a:r>
            <a:r>
              <a:rPr lang="en-US" sz="40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rgbClr val="FF0000">
                    <a:alpha val="80000"/>
                  </a:srgbClr>
                </a:solidFill>
              </a:rPr>
              <a:t>Ninova</a:t>
            </a:r>
            <a:r>
              <a:rPr lang="en-US" sz="4000" dirty="0" err="1">
                <a:solidFill>
                  <a:schemeClr val="bg1">
                    <a:alpha val="80000"/>
                  </a:schemeClr>
                </a:solidFill>
              </a:rPr>
              <a:t>’dan</a:t>
            </a:r>
            <a:r>
              <a:rPr lang="en-US" sz="40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bg1">
                    <a:alpha val="80000"/>
                  </a:schemeClr>
                </a:solidFill>
              </a:rPr>
              <a:t>başlayıp</a:t>
            </a:r>
            <a:r>
              <a:rPr lang="en-US" sz="40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rgbClr val="FF0000">
                    <a:alpha val="80000"/>
                  </a:srgbClr>
                </a:solidFill>
              </a:rPr>
              <a:t>Sard</a:t>
            </a:r>
            <a:r>
              <a:rPr lang="en-US" sz="4000" dirty="0" err="1">
                <a:solidFill>
                  <a:schemeClr val="bg1">
                    <a:alpha val="80000"/>
                  </a:schemeClr>
                </a:solidFill>
              </a:rPr>
              <a:t>’a</a:t>
            </a:r>
            <a:r>
              <a:rPr lang="tr-TR" sz="4000" dirty="0">
                <a:solidFill>
                  <a:schemeClr val="bg1">
                    <a:alpha val="80000"/>
                  </a:schemeClr>
                </a:solidFill>
              </a:rPr>
              <a:t> (Manisa)</a:t>
            </a:r>
            <a:r>
              <a:rPr lang="en-US" sz="40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bg1">
                    <a:alpha val="80000"/>
                  </a:schemeClr>
                </a:solidFill>
              </a:rPr>
              <a:t>kadar</a:t>
            </a:r>
            <a:r>
              <a:rPr lang="en-US" sz="40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bg1">
                    <a:alpha val="80000"/>
                  </a:schemeClr>
                </a:solidFill>
              </a:rPr>
              <a:t>ulaşmaktadır</a:t>
            </a:r>
            <a:r>
              <a:rPr lang="en-US" sz="4000" dirty="0">
                <a:solidFill>
                  <a:schemeClr val="bg1">
                    <a:alpha val="80000"/>
                  </a:schemeClr>
                </a:solidFill>
              </a:rPr>
              <a:t>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000" dirty="0">
              <a:solidFill>
                <a:schemeClr val="bg1">
                  <a:alpha val="80000"/>
                </a:schemeClr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>
                    <a:alpha val="80000"/>
                  </a:schemeClr>
                </a:solidFill>
              </a:rPr>
              <a:t>Bu </a:t>
            </a:r>
            <a:r>
              <a:rPr lang="en-US" sz="4000" dirty="0" err="1">
                <a:solidFill>
                  <a:schemeClr val="bg1">
                    <a:alpha val="80000"/>
                  </a:schemeClr>
                </a:solidFill>
              </a:rPr>
              <a:t>yoldaki</a:t>
            </a:r>
            <a:r>
              <a:rPr lang="en-US" sz="40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bg1">
                    <a:alpha val="80000"/>
                  </a:schemeClr>
                </a:solidFill>
              </a:rPr>
              <a:t>kervanların</a:t>
            </a:r>
            <a:r>
              <a:rPr lang="en-US" sz="40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bg1">
                    <a:alpha val="80000"/>
                  </a:schemeClr>
                </a:solidFill>
              </a:rPr>
              <a:t>güvenliğini</a:t>
            </a:r>
            <a:r>
              <a:rPr lang="en-US" sz="40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bg1">
                    <a:alpha val="80000"/>
                  </a:schemeClr>
                </a:solidFill>
              </a:rPr>
              <a:t>sağlamak</a:t>
            </a:r>
            <a:r>
              <a:rPr lang="en-US" sz="4000" dirty="0">
                <a:solidFill>
                  <a:schemeClr val="bg1">
                    <a:alpha val="80000"/>
                  </a:schemeClr>
                </a:solidFill>
              </a:rPr>
              <a:t>, </a:t>
            </a:r>
            <a:r>
              <a:rPr lang="en-US" sz="4000" dirty="0" err="1">
                <a:solidFill>
                  <a:schemeClr val="bg1">
                    <a:alpha val="80000"/>
                  </a:schemeClr>
                </a:solidFill>
              </a:rPr>
              <a:t>iletişim</a:t>
            </a:r>
            <a:r>
              <a:rPr lang="en-US" sz="40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bg1">
                    <a:alpha val="80000"/>
                  </a:schemeClr>
                </a:solidFill>
              </a:rPr>
              <a:t>kurmak</a:t>
            </a:r>
            <a:r>
              <a:rPr lang="en-US" sz="40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bg1">
                    <a:alpha val="80000"/>
                  </a:schemeClr>
                </a:solidFill>
              </a:rPr>
              <a:t>için</a:t>
            </a:r>
            <a:r>
              <a:rPr lang="en-US" sz="40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rgbClr val="FF0000">
                    <a:alpha val="80000"/>
                  </a:srgbClr>
                </a:solidFill>
              </a:rPr>
              <a:t>posta</a:t>
            </a:r>
            <a:r>
              <a:rPr lang="en-US" sz="4000" b="1" dirty="0">
                <a:solidFill>
                  <a:srgbClr val="FF0000">
                    <a:alpha val="80000"/>
                  </a:srgbClr>
                </a:solidFill>
              </a:rPr>
              <a:t> </a:t>
            </a:r>
            <a:r>
              <a:rPr lang="en-US" sz="4000" b="1" dirty="0" err="1">
                <a:solidFill>
                  <a:srgbClr val="FF0000">
                    <a:alpha val="80000"/>
                  </a:srgbClr>
                </a:solidFill>
              </a:rPr>
              <a:t>teşkilatı</a:t>
            </a:r>
            <a:r>
              <a:rPr lang="en-US" sz="4000" b="1" dirty="0">
                <a:solidFill>
                  <a:srgbClr val="FF0000">
                    <a:alpha val="80000"/>
                  </a:srgbClr>
                </a:solidFill>
              </a:rPr>
              <a:t> </a:t>
            </a:r>
            <a:r>
              <a:rPr lang="en-US" sz="4000" dirty="0" err="1">
                <a:solidFill>
                  <a:schemeClr val="bg1">
                    <a:alpha val="80000"/>
                  </a:schemeClr>
                </a:solidFill>
              </a:rPr>
              <a:t>oluşturmuşlardır</a:t>
            </a:r>
            <a:r>
              <a:rPr lang="en-US" sz="4000" dirty="0">
                <a:solidFill>
                  <a:schemeClr val="bg1">
                    <a:alpha val="80000"/>
                  </a:schemeClr>
                </a:solidFill>
              </a:rPr>
              <a:t>. </a:t>
            </a:r>
          </a:p>
        </p:txBody>
      </p:sp>
      <p:pic>
        <p:nvPicPr>
          <p:cNvPr id="3" name="Resim 2" descr="dış mekan, gökyüzü, ekran görüntüsü, dağ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E61B5898-6884-D7B1-48EB-EBB3B2AF6A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9" r="447" b="-2"/>
          <a:stretch>
            <a:fillRect/>
          </a:stretch>
        </p:blipFill>
        <p:spPr>
          <a:xfrm>
            <a:off x="8628289" y="10"/>
            <a:ext cx="9659711" cy="10286988"/>
          </a:xfrm>
          <a:custGeom>
            <a:avLst/>
            <a:gdLst/>
            <a:ahLst/>
            <a:cxnLst/>
            <a:rect l="l" t="t" r="r" b="b"/>
            <a:pathLst>
              <a:path w="6439807" h="6857999">
                <a:moveTo>
                  <a:pt x="752157" y="6118149"/>
                </a:moveTo>
                <a:cubicBezTo>
                  <a:pt x="745608" y="6124102"/>
                  <a:pt x="737987" y="6129341"/>
                  <a:pt x="730938" y="6133722"/>
                </a:cubicBezTo>
                <a:cubicBezTo>
                  <a:pt x="723794" y="6138152"/>
                  <a:pt x="718448" y="6143474"/>
                  <a:pt x="714778" y="6149379"/>
                </a:cubicBezTo>
                <a:lnTo>
                  <a:pt x="709303" y="6166562"/>
                </a:lnTo>
                <a:lnTo>
                  <a:pt x="714778" y="6149380"/>
                </a:lnTo>
                <a:cubicBezTo>
                  <a:pt x="718448" y="6143474"/>
                  <a:pt x="723794" y="6138152"/>
                  <a:pt x="730938" y="6133723"/>
                </a:cubicBezTo>
                <a:cubicBezTo>
                  <a:pt x="737987" y="6129341"/>
                  <a:pt x="745608" y="6124102"/>
                  <a:pt x="752157" y="6118149"/>
                </a:cubicBezTo>
                <a:close/>
                <a:moveTo>
                  <a:pt x="844000" y="4941372"/>
                </a:moveTo>
                <a:lnTo>
                  <a:pt x="840670" y="4950868"/>
                </a:lnTo>
                <a:lnTo>
                  <a:pt x="830985" y="4991382"/>
                </a:lnTo>
                <a:lnTo>
                  <a:pt x="840670" y="4950869"/>
                </a:lnTo>
                <a:close/>
                <a:moveTo>
                  <a:pt x="840061" y="4749807"/>
                </a:moveTo>
                <a:cubicBezTo>
                  <a:pt x="852197" y="4762827"/>
                  <a:pt x="853054" y="4781365"/>
                  <a:pt x="854768" y="4799797"/>
                </a:cubicBezTo>
                <a:cubicBezTo>
                  <a:pt x="853054" y="4781365"/>
                  <a:pt x="852197" y="4762826"/>
                  <a:pt x="840061" y="4749807"/>
                </a:cubicBezTo>
                <a:close/>
                <a:moveTo>
                  <a:pt x="822263" y="4543185"/>
                </a:moveTo>
                <a:lnTo>
                  <a:pt x="816857" y="4557091"/>
                </a:lnTo>
                <a:cubicBezTo>
                  <a:pt x="805236" y="4573618"/>
                  <a:pt x="796449" y="4588275"/>
                  <a:pt x="790493" y="4602021"/>
                </a:cubicBezTo>
                <a:cubicBezTo>
                  <a:pt x="796449" y="4588275"/>
                  <a:pt x="805236" y="4573618"/>
                  <a:pt x="816857" y="4557092"/>
                </a:cubicBezTo>
                <a:cubicBezTo>
                  <a:pt x="819238" y="4553662"/>
                  <a:pt x="821286" y="4548281"/>
                  <a:pt x="822263" y="4543185"/>
                </a:cubicBezTo>
                <a:close/>
                <a:moveTo>
                  <a:pt x="356045" y="2819253"/>
                </a:moveTo>
                <a:lnTo>
                  <a:pt x="344401" y="2827483"/>
                </a:lnTo>
                <a:lnTo>
                  <a:pt x="344399" y="2827486"/>
                </a:lnTo>
                <a:lnTo>
                  <a:pt x="325551" y="2842392"/>
                </a:lnTo>
                <a:lnTo>
                  <a:pt x="315896" y="2861156"/>
                </a:lnTo>
                <a:lnTo>
                  <a:pt x="344399" y="2827486"/>
                </a:lnTo>
                <a:lnTo>
                  <a:pt x="344401" y="2827484"/>
                </a:lnTo>
                <a:close/>
                <a:moveTo>
                  <a:pt x="425699" y="1974015"/>
                </a:moveTo>
                <a:cubicBezTo>
                  <a:pt x="427224" y="1991685"/>
                  <a:pt x="433462" y="2008497"/>
                  <a:pt x="449941" y="2023547"/>
                </a:cubicBezTo>
                <a:cubicBezTo>
                  <a:pt x="441702" y="2016020"/>
                  <a:pt x="436022" y="2008056"/>
                  <a:pt x="432213" y="1999763"/>
                </a:cubicBezTo>
                <a:close/>
                <a:moveTo>
                  <a:pt x="442893" y="1768838"/>
                </a:moveTo>
                <a:cubicBezTo>
                  <a:pt x="451656" y="1779981"/>
                  <a:pt x="453942" y="1790986"/>
                  <a:pt x="452275" y="1801558"/>
                </a:cubicBezTo>
                <a:lnTo>
                  <a:pt x="451495" y="1785412"/>
                </a:lnTo>
                <a:cubicBezTo>
                  <a:pt x="450037" y="1779948"/>
                  <a:pt x="447274" y="1774411"/>
                  <a:pt x="442893" y="1768838"/>
                </a:cubicBezTo>
                <a:close/>
                <a:moveTo>
                  <a:pt x="333304" y="520953"/>
                </a:moveTo>
                <a:cubicBezTo>
                  <a:pt x="333742" y="528850"/>
                  <a:pt x="335479" y="536547"/>
                  <a:pt x="337867" y="544146"/>
                </a:cubicBezTo>
                <a:lnTo>
                  <a:pt x="340032" y="549926"/>
                </a:lnTo>
                <a:lnTo>
                  <a:pt x="340448" y="551717"/>
                </a:lnTo>
                <a:lnTo>
                  <a:pt x="346286" y="566616"/>
                </a:lnTo>
                <a:lnTo>
                  <a:pt x="346338" y="566754"/>
                </a:lnTo>
                <a:lnTo>
                  <a:pt x="352655" y="583595"/>
                </a:lnTo>
                <a:lnTo>
                  <a:pt x="359451" y="612658"/>
                </a:lnTo>
                <a:cubicBezTo>
                  <a:pt x="358988" y="604728"/>
                  <a:pt x="357231" y="597005"/>
                  <a:pt x="354829" y="589388"/>
                </a:cubicBezTo>
                <a:lnTo>
                  <a:pt x="352655" y="583595"/>
                </a:lnTo>
                <a:lnTo>
                  <a:pt x="352236" y="581804"/>
                </a:lnTo>
                <a:lnTo>
                  <a:pt x="346286" y="566616"/>
                </a:lnTo>
                <a:lnTo>
                  <a:pt x="340032" y="549926"/>
                </a:lnTo>
                <a:close/>
                <a:moveTo>
                  <a:pt x="384407" y="268794"/>
                </a:moveTo>
                <a:lnTo>
                  <a:pt x="387837" y="328017"/>
                </a:lnTo>
                <a:cubicBezTo>
                  <a:pt x="389527" y="318646"/>
                  <a:pt x="389932" y="309031"/>
                  <a:pt x="389283" y="299164"/>
                </a:cubicBezTo>
                <a:cubicBezTo>
                  <a:pt x="388634" y="289296"/>
                  <a:pt x="386932" y="279176"/>
                  <a:pt x="384407" y="268794"/>
                </a:cubicBezTo>
                <a:close/>
                <a:moveTo>
                  <a:pt x="66991" y="0"/>
                </a:moveTo>
                <a:lnTo>
                  <a:pt x="6439807" y="0"/>
                </a:lnTo>
                <a:lnTo>
                  <a:pt x="6439807" y="6857999"/>
                </a:lnTo>
                <a:lnTo>
                  <a:pt x="149318" y="6857999"/>
                </a:lnTo>
                <a:lnTo>
                  <a:pt x="149318" y="6857457"/>
                </a:lnTo>
                <a:lnTo>
                  <a:pt x="22079" y="6857457"/>
                </a:lnTo>
                <a:lnTo>
                  <a:pt x="26851" y="6796804"/>
                </a:lnTo>
                <a:cubicBezTo>
                  <a:pt x="32162" y="6777207"/>
                  <a:pt x="39591" y="6758011"/>
                  <a:pt x="44354" y="6738388"/>
                </a:cubicBezTo>
                <a:cubicBezTo>
                  <a:pt x="48736" y="6720103"/>
                  <a:pt x="58832" y="6702955"/>
                  <a:pt x="67214" y="6685617"/>
                </a:cubicBezTo>
                <a:cubicBezTo>
                  <a:pt x="83217" y="6652472"/>
                  <a:pt x="73120" y="6617036"/>
                  <a:pt x="77310" y="6583128"/>
                </a:cubicBezTo>
                <a:cubicBezTo>
                  <a:pt x="78646" y="6572269"/>
                  <a:pt x="80168" y="6561411"/>
                  <a:pt x="82837" y="6550742"/>
                </a:cubicBezTo>
                <a:cubicBezTo>
                  <a:pt x="89885" y="6521593"/>
                  <a:pt x="95981" y="6491874"/>
                  <a:pt x="105698" y="6463490"/>
                </a:cubicBezTo>
                <a:cubicBezTo>
                  <a:pt x="116555" y="6431292"/>
                  <a:pt x="131034" y="6400429"/>
                  <a:pt x="146085" y="6363664"/>
                </a:cubicBezTo>
                <a:cubicBezTo>
                  <a:pt x="142274" y="6350899"/>
                  <a:pt x="131986" y="6331277"/>
                  <a:pt x="131034" y="6311084"/>
                </a:cubicBezTo>
                <a:cubicBezTo>
                  <a:pt x="127795" y="6246121"/>
                  <a:pt x="145512" y="6185351"/>
                  <a:pt x="173519" y="6127247"/>
                </a:cubicBezTo>
                <a:cubicBezTo>
                  <a:pt x="181900" y="6109530"/>
                  <a:pt x="187424" y="6090477"/>
                  <a:pt x="195616" y="6072569"/>
                </a:cubicBezTo>
                <a:cubicBezTo>
                  <a:pt x="198472" y="6066284"/>
                  <a:pt x="204569" y="6058092"/>
                  <a:pt x="210287" y="6056948"/>
                </a:cubicBezTo>
                <a:cubicBezTo>
                  <a:pt x="243432" y="6050282"/>
                  <a:pt x="242862" y="6025515"/>
                  <a:pt x="244766" y="5999796"/>
                </a:cubicBezTo>
                <a:cubicBezTo>
                  <a:pt x="247051" y="5969124"/>
                  <a:pt x="252386" y="5938836"/>
                  <a:pt x="256958" y="5908355"/>
                </a:cubicBezTo>
                <a:cubicBezTo>
                  <a:pt x="257530" y="5904353"/>
                  <a:pt x="261530" y="5900735"/>
                  <a:pt x="264199" y="5897114"/>
                </a:cubicBezTo>
                <a:cubicBezTo>
                  <a:pt x="268199" y="5891590"/>
                  <a:pt x="274296" y="5886447"/>
                  <a:pt x="275818" y="5880348"/>
                </a:cubicBezTo>
                <a:cubicBezTo>
                  <a:pt x="283249" y="5849107"/>
                  <a:pt x="289535" y="5817674"/>
                  <a:pt x="296393" y="5786239"/>
                </a:cubicBezTo>
                <a:cubicBezTo>
                  <a:pt x="297919" y="5779191"/>
                  <a:pt x="299822" y="5771953"/>
                  <a:pt x="302870" y="5765474"/>
                </a:cubicBezTo>
                <a:cubicBezTo>
                  <a:pt x="305728" y="5759378"/>
                  <a:pt x="310682" y="5754234"/>
                  <a:pt x="313730" y="5748136"/>
                </a:cubicBezTo>
                <a:cubicBezTo>
                  <a:pt x="321921" y="5731564"/>
                  <a:pt x="329541" y="5714607"/>
                  <a:pt x="338685" y="5695178"/>
                </a:cubicBezTo>
                <a:cubicBezTo>
                  <a:pt x="321541" y="5684320"/>
                  <a:pt x="331258" y="5669647"/>
                  <a:pt x="339449" y="5651360"/>
                </a:cubicBezTo>
                <a:cubicBezTo>
                  <a:pt x="347831" y="5632691"/>
                  <a:pt x="350497" y="5611164"/>
                  <a:pt x="353546" y="5590590"/>
                </a:cubicBezTo>
                <a:cubicBezTo>
                  <a:pt x="359070" y="5552869"/>
                  <a:pt x="362499" y="5514957"/>
                  <a:pt x="367451" y="5477239"/>
                </a:cubicBezTo>
                <a:cubicBezTo>
                  <a:pt x="368595" y="5469236"/>
                  <a:pt x="370690" y="5460092"/>
                  <a:pt x="375454" y="5453995"/>
                </a:cubicBezTo>
                <a:cubicBezTo>
                  <a:pt x="407459" y="5412276"/>
                  <a:pt x="416411" y="5361598"/>
                  <a:pt x="413366" y="5313403"/>
                </a:cubicBezTo>
                <a:cubicBezTo>
                  <a:pt x="411078" y="5275491"/>
                  <a:pt x="409363" y="5238343"/>
                  <a:pt x="412601" y="5200813"/>
                </a:cubicBezTo>
                <a:cubicBezTo>
                  <a:pt x="412793" y="5197955"/>
                  <a:pt x="412411" y="5194145"/>
                  <a:pt x="410887" y="5192051"/>
                </a:cubicBezTo>
                <a:cubicBezTo>
                  <a:pt x="400791" y="5179097"/>
                  <a:pt x="400029" y="5165570"/>
                  <a:pt x="398315" y="5148995"/>
                </a:cubicBezTo>
                <a:cubicBezTo>
                  <a:pt x="395837" y="5125562"/>
                  <a:pt x="397553" y="5104036"/>
                  <a:pt x="401743" y="5082317"/>
                </a:cubicBezTo>
                <a:cubicBezTo>
                  <a:pt x="404791" y="5066505"/>
                  <a:pt x="411078" y="5050504"/>
                  <a:pt x="419080" y="5036405"/>
                </a:cubicBezTo>
                <a:cubicBezTo>
                  <a:pt x="430320" y="5016785"/>
                  <a:pt x="434701" y="4997922"/>
                  <a:pt x="419841" y="4979253"/>
                </a:cubicBezTo>
                <a:cubicBezTo>
                  <a:pt x="404029" y="4959061"/>
                  <a:pt x="409553" y="4936201"/>
                  <a:pt x="408983" y="4913909"/>
                </a:cubicBezTo>
                <a:cubicBezTo>
                  <a:pt x="408791" y="4904195"/>
                  <a:pt x="409174" y="4893907"/>
                  <a:pt x="406697" y="4884572"/>
                </a:cubicBezTo>
                <a:cubicBezTo>
                  <a:pt x="399647" y="4857522"/>
                  <a:pt x="388978" y="4831420"/>
                  <a:pt x="384216" y="4803988"/>
                </a:cubicBezTo>
                <a:cubicBezTo>
                  <a:pt x="381551" y="4788747"/>
                  <a:pt x="386312" y="4771793"/>
                  <a:pt x="389741" y="4755980"/>
                </a:cubicBezTo>
                <a:cubicBezTo>
                  <a:pt x="393361" y="4739978"/>
                  <a:pt x="398885" y="4724167"/>
                  <a:pt x="404601" y="4708734"/>
                </a:cubicBezTo>
                <a:cubicBezTo>
                  <a:pt x="408411" y="4698258"/>
                  <a:pt x="412031" y="4686828"/>
                  <a:pt x="418889" y="4678445"/>
                </a:cubicBezTo>
                <a:cubicBezTo>
                  <a:pt x="434510" y="4659393"/>
                  <a:pt x="437178" y="4639772"/>
                  <a:pt x="428986" y="4617291"/>
                </a:cubicBezTo>
                <a:cubicBezTo>
                  <a:pt x="427651" y="4613864"/>
                  <a:pt x="427651" y="4609863"/>
                  <a:pt x="427462" y="4606053"/>
                </a:cubicBezTo>
                <a:cubicBezTo>
                  <a:pt x="423462" y="4545086"/>
                  <a:pt x="420984" y="4484127"/>
                  <a:pt x="414888" y="4423545"/>
                </a:cubicBezTo>
                <a:cubicBezTo>
                  <a:pt x="412411" y="4398972"/>
                  <a:pt x="401553" y="4375349"/>
                  <a:pt x="394695" y="4351154"/>
                </a:cubicBezTo>
                <a:cubicBezTo>
                  <a:pt x="393361" y="4346201"/>
                  <a:pt x="391265" y="4340674"/>
                  <a:pt x="392218" y="4335722"/>
                </a:cubicBezTo>
                <a:cubicBezTo>
                  <a:pt x="401743" y="4281810"/>
                  <a:pt x="387837" y="4231324"/>
                  <a:pt x="369547" y="4181603"/>
                </a:cubicBezTo>
                <a:cubicBezTo>
                  <a:pt x="367642" y="4176461"/>
                  <a:pt x="368214" y="4170174"/>
                  <a:pt x="368595" y="4164458"/>
                </a:cubicBezTo>
                <a:cubicBezTo>
                  <a:pt x="369928" y="4148453"/>
                  <a:pt x="376597" y="4131119"/>
                  <a:pt x="372597" y="4116641"/>
                </a:cubicBezTo>
                <a:cubicBezTo>
                  <a:pt x="361545" y="4078159"/>
                  <a:pt x="348211" y="4040058"/>
                  <a:pt x="331447" y="4003861"/>
                </a:cubicBezTo>
                <a:cubicBezTo>
                  <a:pt x="314493" y="3967091"/>
                  <a:pt x="300203" y="3932993"/>
                  <a:pt x="317350" y="3890891"/>
                </a:cubicBezTo>
                <a:cubicBezTo>
                  <a:pt x="324589" y="3872985"/>
                  <a:pt x="319445" y="3849362"/>
                  <a:pt x="317541" y="3828785"/>
                </a:cubicBezTo>
                <a:cubicBezTo>
                  <a:pt x="316016" y="3813737"/>
                  <a:pt x="307442" y="3799258"/>
                  <a:pt x="307442" y="3784397"/>
                </a:cubicBezTo>
                <a:cubicBezTo>
                  <a:pt x="307442" y="3744770"/>
                  <a:pt x="297346" y="3709529"/>
                  <a:pt x="276771" y="3675238"/>
                </a:cubicBezTo>
                <a:cubicBezTo>
                  <a:pt x="268770" y="3661899"/>
                  <a:pt x="274105" y="3641134"/>
                  <a:pt x="272009" y="3623799"/>
                </a:cubicBezTo>
                <a:cubicBezTo>
                  <a:pt x="269533" y="3605509"/>
                  <a:pt x="267247" y="3586653"/>
                  <a:pt x="261721" y="3569124"/>
                </a:cubicBezTo>
                <a:cubicBezTo>
                  <a:pt x="247242" y="3523785"/>
                  <a:pt x="230859" y="3479015"/>
                  <a:pt x="215618" y="3433866"/>
                </a:cubicBezTo>
                <a:cubicBezTo>
                  <a:pt x="203045" y="3396719"/>
                  <a:pt x="212952" y="3360139"/>
                  <a:pt x="218285" y="3323372"/>
                </a:cubicBezTo>
                <a:cubicBezTo>
                  <a:pt x="221716" y="3300319"/>
                  <a:pt x="229907" y="3278795"/>
                  <a:pt x="217715" y="3252885"/>
                </a:cubicBezTo>
                <a:cubicBezTo>
                  <a:pt x="206093" y="3228119"/>
                  <a:pt x="208761" y="3196686"/>
                  <a:pt x="202474" y="3168870"/>
                </a:cubicBezTo>
                <a:cubicBezTo>
                  <a:pt x="197141" y="3145436"/>
                  <a:pt x="188566" y="3122770"/>
                  <a:pt x="180184" y="3100099"/>
                </a:cubicBezTo>
                <a:cubicBezTo>
                  <a:pt x="168753" y="3069235"/>
                  <a:pt x="156753" y="3038756"/>
                  <a:pt x="162468" y="3005035"/>
                </a:cubicBezTo>
                <a:cubicBezTo>
                  <a:pt x="168946" y="2966742"/>
                  <a:pt x="144561" y="2940455"/>
                  <a:pt x="128367" y="2910353"/>
                </a:cubicBezTo>
                <a:cubicBezTo>
                  <a:pt x="117318" y="2889587"/>
                  <a:pt x="109126" y="2866918"/>
                  <a:pt x="102267" y="2844248"/>
                </a:cubicBezTo>
                <a:cubicBezTo>
                  <a:pt x="93313" y="2813958"/>
                  <a:pt x="87978" y="2782716"/>
                  <a:pt x="79217" y="2752235"/>
                </a:cubicBezTo>
                <a:cubicBezTo>
                  <a:pt x="66072" y="2706131"/>
                  <a:pt x="55784" y="2659455"/>
                  <a:pt x="63024" y="2611450"/>
                </a:cubicBezTo>
                <a:cubicBezTo>
                  <a:pt x="66262" y="2589352"/>
                  <a:pt x="66072" y="2568774"/>
                  <a:pt x="61307" y="2546678"/>
                </a:cubicBezTo>
                <a:cubicBezTo>
                  <a:pt x="53497" y="2510483"/>
                  <a:pt x="52545" y="2473333"/>
                  <a:pt x="23399" y="2444184"/>
                </a:cubicBezTo>
                <a:cubicBezTo>
                  <a:pt x="13111" y="2433897"/>
                  <a:pt x="10446" y="2415420"/>
                  <a:pt x="5110" y="2400369"/>
                </a:cubicBezTo>
                <a:cubicBezTo>
                  <a:pt x="-1178" y="2383032"/>
                  <a:pt x="2062" y="2370270"/>
                  <a:pt x="20352" y="2360933"/>
                </a:cubicBezTo>
                <a:cubicBezTo>
                  <a:pt x="28541" y="2356744"/>
                  <a:pt x="36543" y="2344741"/>
                  <a:pt x="37878" y="2335405"/>
                </a:cubicBezTo>
                <a:cubicBezTo>
                  <a:pt x="41877" y="2307402"/>
                  <a:pt x="35972" y="2281683"/>
                  <a:pt x="23017" y="2254633"/>
                </a:cubicBezTo>
                <a:cubicBezTo>
                  <a:pt x="10825" y="2229296"/>
                  <a:pt x="12159" y="2197670"/>
                  <a:pt x="7395" y="2168903"/>
                </a:cubicBezTo>
                <a:cubicBezTo>
                  <a:pt x="5681" y="2158712"/>
                  <a:pt x="3062" y="2148519"/>
                  <a:pt x="871" y="2138304"/>
                </a:cubicBezTo>
                <a:lnTo>
                  <a:pt x="0" y="2131532"/>
                </a:lnTo>
                <a:lnTo>
                  <a:pt x="0" y="2072225"/>
                </a:lnTo>
                <a:lnTo>
                  <a:pt x="251" y="2069340"/>
                </a:lnTo>
                <a:cubicBezTo>
                  <a:pt x="2061" y="2056600"/>
                  <a:pt x="4156" y="2043835"/>
                  <a:pt x="5299" y="2030977"/>
                </a:cubicBezTo>
                <a:cubicBezTo>
                  <a:pt x="7203" y="2010974"/>
                  <a:pt x="6442" y="1990589"/>
                  <a:pt x="8729" y="1970586"/>
                </a:cubicBezTo>
                <a:cubicBezTo>
                  <a:pt x="10446" y="1954202"/>
                  <a:pt x="14826" y="1938009"/>
                  <a:pt x="18445" y="1921817"/>
                </a:cubicBezTo>
                <a:cubicBezTo>
                  <a:pt x="19779" y="1915912"/>
                  <a:pt x="24922" y="1910004"/>
                  <a:pt x="24161" y="1904673"/>
                </a:cubicBezTo>
                <a:cubicBezTo>
                  <a:pt x="15970" y="1851709"/>
                  <a:pt x="52545" y="1813610"/>
                  <a:pt x="68738" y="1768838"/>
                </a:cubicBezTo>
                <a:cubicBezTo>
                  <a:pt x="85885" y="1721785"/>
                  <a:pt x="112174" y="1676253"/>
                  <a:pt x="104364" y="1623675"/>
                </a:cubicBezTo>
                <a:cubicBezTo>
                  <a:pt x="99601" y="1591859"/>
                  <a:pt x="88551" y="1561189"/>
                  <a:pt x="81883" y="1529563"/>
                </a:cubicBezTo>
                <a:cubicBezTo>
                  <a:pt x="79597" y="1518324"/>
                  <a:pt x="79979" y="1505751"/>
                  <a:pt x="82264" y="1494509"/>
                </a:cubicBezTo>
                <a:cubicBezTo>
                  <a:pt x="92744" y="1440216"/>
                  <a:pt x="94267" y="1386684"/>
                  <a:pt x="77120" y="1333341"/>
                </a:cubicBezTo>
                <a:cubicBezTo>
                  <a:pt x="74262" y="1324198"/>
                  <a:pt x="71597" y="1314483"/>
                  <a:pt x="71597" y="1304955"/>
                </a:cubicBezTo>
                <a:cubicBezTo>
                  <a:pt x="71597" y="1252757"/>
                  <a:pt x="75597" y="1201512"/>
                  <a:pt x="94267" y="1151600"/>
                </a:cubicBezTo>
                <a:cubicBezTo>
                  <a:pt x="100554" y="1134834"/>
                  <a:pt x="96553" y="1114449"/>
                  <a:pt x="98078" y="1095972"/>
                </a:cubicBezTo>
                <a:cubicBezTo>
                  <a:pt x="99409" y="1078826"/>
                  <a:pt x="99981" y="1061298"/>
                  <a:pt x="104364" y="1044725"/>
                </a:cubicBezTo>
                <a:cubicBezTo>
                  <a:pt x="110839" y="1020529"/>
                  <a:pt x="111601" y="998052"/>
                  <a:pt x="105887" y="973095"/>
                </a:cubicBezTo>
                <a:cubicBezTo>
                  <a:pt x="100554" y="949281"/>
                  <a:pt x="103220" y="923562"/>
                  <a:pt x="103029" y="898797"/>
                </a:cubicBezTo>
                <a:cubicBezTo>
                  <a:pt x="102839" y="871173"/>
                  <a:pt x="102649" y="843552"/>
                  <a:pt x="103601" y="815929"/>
                </a:cubicBezTo>
                <a:cubicBezTo>
                  <a:pt x="103981" y="804877"/>
                  <a:pt x="111601" y="792306"/>
                  <a:pt x="108553" y="783158"/>
                </a:cubicBezTo>
                <a:cubicBezTo>
                  <a:pt x="98267" y="753633"/>
                  <a:pt x="110649" y="724104"/>
                  <a:pt x="105127" y="694576"/>
                </a:cubicBezTo>
                <a:cubicBezTo>
                  <a:pt x="102267" y="680096"/>
                  <a:pt x="110078" y="663713"/>
                  <a:pt x="110839" y="648092"/>
                </a:cubicBezTo>
                <a:cubicBezTo>
                  <a:pt x="112174" y="622564"/>
                  <a:pt x="111601" y="597037"/>
                  <a:pt x="111983" y="571508"/>
                </a:cubicBezTo>
                <a:cubicBezTo>
                  <a:pt x="112174" y="563125"/>
                  <a:pt x="112936" y="554933"/>
                  <a:pt x="113318" y="546552"/>
                </a:cubicBezTo>
                <a:cubicBezTo>
                  <a:pt x="113697" y="539121"/>
                  <a:pt x="115411" y="531310"/>
                  <a:pt x="114081" y="524262"/>
                </a:cubicBezTo>
                <a:cubicBezTo>
                  <a:pt x="109315" y="498733"/>
                  <a:pt x="101505" y="473587"/>
                  <a:pt x="98457" y="447870"/>
                </a:cubicBezTo>
                <a:cubicBezTo>
                  <a:pt x="95792" y="425581"/>
                  <a:pt x="99409" y="402529"/>
                  <a:pt x="97505" y="380050"/>
                </a:cubicBezTo>
                <a:cubicBezTo>
                  <a:pt x="94267" y="340425"/>
                  <a:pt x="88551" y="300800"/>
                  <a:pt x="84930" y="261173"/>
                </a:cubicBezTo>
                <a:cubicBezTo>
                  <a:pt x="84168" y="252600"/>
                  <a:pt x="88934" y="243648"/>
                  <a:pt x="89314" y="234883"/>
                </a:cubicBezTo>
                <a:cubicBezTo>
                  <a:pt x="90266" y="207450"/>
                  <a:pt x="90457" y="180017"/>
                  <a:pt x="91027" y="152584"/>
                </a:cubicBezTo>
                <a:cubicBezTo>
                  <a:pt x="91218" y="136963"/>
                  <a:pt x="90647" y="121150"/>
                  <a:pt x="92361" y="105718"/>
                </a:cubicBezTo>
                <a:cubicBezTo>
                  <a:pt x="94647" y="85336"/>
                  <a:pt x="98078" y="66857"/>
                  <a:pt x="83217" y="47806"/>
                </a:cubicBezTo>
                <a:cubicBezTo>
                  <a:pt x="77453" y="40471"/>
                  <a:pt x="73691" y="32636"/>
                  <a:pt x="71207" y="24480"/>
                </a:cubicBezTo>
                <a:close/>
              </a:path>
            </a:pathLst>
          </a:custGeom>
          <a:effectLst>
            <a:outerShdw blurRad="381000" dist="152400" dir="10800000" algn="tr" rotWithShape="0">
              <a:prstClr val="black">
                <a:alpha val="10000"/>
              </a:prstClr>
            </a:outerShdw>
          </a:effec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EA04677-6B2C-40F4-975C-ED91965527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48534" y="0"/>
            <a:ext cx="1312077" cy="10286182"/>
            <a:chOff x="5632356" y="0"/>
            <a:chExt cx="874718" cy="6857455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F1ABE2E-F19F-4BD3-B0FA-8A2D8885B9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6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86D0F14-D449-4833-830D-A382829E2D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454185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9" name="Rectangle 4102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4110" name="Straight Connector 4104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247809" y="2624634"/>
            <a:ext cx="7077456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Metin kutusu 1">
            <a:extLst>
              <a:ext uri="{FF2B5EF4-FFF2-40B4-BE49-F238E27FC236}">
                <a16:creationId xmlns:a16="http://schemas.microsoft.com/office/drawing/2014/main" id="{78A87590-4B90-C904-792F-06DB98B514D9}"/>
              </a:ext>
            </a:extLst>
          </p:cNvPr>
          <p:cNvSpPr txBox="1"/>
          <p:nvPr/>
        </p:nvSpPr>
        <p:spPr>
          <a:xfrm>
            <a:off x="1346653" y="2863788"/>
            <a:ext cx="6879770" cy="54715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</a:rPr>
              <a:t>Kral </a:t>
            </a:r>
            <a:r>
              <a:rPr lang="en-US" sz="4000" dirty="0" err="1">
                <a:solidFill>
                  <a:schemeClr val="bg1"/>
                </a:solidFill>
              </a:rPr>
              <a:t>yolu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üzerinde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b="1" dirty="0">
                <a:solidFill>
                  <a:srgbClr val="FF0000"/>
                </a:solidFill>
              </a:rPr>
              <a:t>KARUM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denilen</a:t>
            </a:r>
            <a:r>
              <a:rPr lang="en-US" sz="4000" dirty="0">
                <a:solidFill>
                  <a:schemeClr val="bg1"/>
                </a:solidFill>
              </a:rPr>
              <a:t> Pazar </a:t>
            </a:r>
            <a:r>
              <a:rPr lang="en-US" sz="4000" dirty="0" err="1">
                <a:solidFill>
                  <a:schemeClr val="bg1"/>
                </a:solidFill>
              </a:rPr>
              <a:t>yerleri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kurulmuştur</a:t>
            </a:r>
            <a:r>
              <a:rPr lang="en-US" sz="4000" dirty="0">
                <a:solidFill>
                  <a:schemeClr val="bg1"/>
                </a:solidFill>
              </a:rPr>
              <a:t>.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000" dirty="0">
              <a:solidFill>
                <a:schemeClr val="bg1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chemeClr val="bg1"/>
                </a:solidFill>
              </a:rPr>
              <a:t>Anadoluya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gelen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asurlu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tüccarlar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anadoluya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yazıyı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taşımışlardır</a:t>
            </a:r>
            <a:r>
              <a:rPr lang="en-US" sz="4000" dirty="0">
                <a:solidFill>
                  <a:schemeClr val="bg1"/>
                </a:solidFill>
              </a:rPr>
              <a:t>. Yani </a:t>
            </a:r>
            <a:r>
              <a:rPr lang="en-US" sz="4000" dirty="0" err="1">
                <a:solidFill>
                  <a:schemeClr val="bg1"/>
                </a:solidFill>
              </a:rPr>
              <a:t>Anadoluya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yazıyı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getirenler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asurlu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tüccarlardır</a:t>
            </a:r>
            <a:r>
              <a:rPr lang="en-US" sz="4000" dirty="0">
                <a:solidFill>
                  <a:schemeClr val="bg1"/>
                </a:solidFill>
              </a:rPr>
              <a:t>.</a:t>
            </a:r>
          </a:p>
        </p:txBody>
      </p:sp>
      <p:cxnSp>
        <p:nvCxnSpPr>
          <p:cNvPr id="4111" name="Straight Connector 4106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251040" y="8561508"/>
            <a:ext cx="7070996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İlk ve Orta Çağ'da Ticaret Yolları (Tarih Konu Anlatımı) - Ders: Tarih">
            <a:extLst>
              <a:ext uri="{FF2B5EF4-FFF2-40B4-BE49-F238E27FC236}">
                <a16:creationId xmlns:a16="http://schemas.microsoft.com/office/drawing/2014/main" id="{43955EF8-60EF-A6FE-95A7-7A49198DB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44000" y="2752925"/>
            <a:ext cx="8499821" cy="4781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4071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metin, yazı tipi, ekran görüntüsü, bilgi, enformasyon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DD4887C3-1597-3AFA-526E-505042A520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271" y="1028700"/>
            <a:ext cx="16223457" cy="2743200"/>
          </a:xfrm>
          <a:prstGeom prst="rect">
            <a:avLst/>
          </a:prstGeom>
        </p:spPr>
      </p:pic>
      <p:pic>
        <p:nvPicPr>
          <p:cNvPr id="7" name="Resim 6" descr="metin, yazı tipi, ekran görüntüsü, çizgi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75A6DC98-9D53-BB31-CC21-679EA1FB70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609" y="6330977"/>
            <a:ext cx="16528781" cy="229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386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9C6777B5-64F4-4200-B099-34168B69F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Asur İmparatorluğu: Kuruluşu, yükselişi ve yıkılışı - Evren Atlası">
            <a:extLst>
              <a:ext uri="{FF2B5EF4-FFF2-40B4-BE49-F238E27FC236}">
                <a16:creationId xmlns:a16="http://schemas.microsoft.com/office/drawing/2014/main" id="{9BD2047C-74DF-D1D0-E49B-20CE98560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28"/>
          <a:stretch>
            <a:fillRect/>
          </a:stretch>
        </p:blipFill>
        <p:spPr bwMode="auto">
          <a:xfrm>
            <a:off x="20" y="10"/>
            <a:ext cx="18287980" cy="9143990"/>
          </a:xfrm>
          <a:custGeom>
            <a:avLst/>
            <a:gdLst/>
            <a:ahLst/>
            <a:cxnLst/>
            <a:rect l="l" t="t" r="r" b="b"/>
            <a:pathLst>
              <a:path w="12192000" h="6096000">
                <a:moveTo>
                  <a:pt x="7230262" y="5906862"/>
                </a:moveTo>
                <a:lnTo>
                  <a:pt x="7197115" y="5913338"/>
                </a:lnTo>
                <a:lnTo>
                  <a:pt x="7214545" y="5911744"/>
                </a:lnTo>
                <a:cubicBezTo>
                  <a:pt x="7220308" y="5910958"/>
                  <a:pt x="7225785" y="5909624"/>
                  <a:pt x="7230262" y="5906862"/>
                </a:cubicBezTo>
                <a:close/>
                <a:moveTo>
                  <a:pt x="7009120" y="5850263"/>
                </a:moveTo>
                <a:lnTo>
                  <a:pt x="7021563" y="5861355"/>
                </a:lnTo>
                <a:lnTo>
                  <a:pt x="7021563" y="5861354"/>
                </a:lnTo>
                <a:close/>
                <a:moveTo>
                  <a:pt x="7768443" y="5742074"/>
                </a:moveTo>
                <a:lnTo>
                  <a:pt x="7768443" y="5742075"/>
                </a:lnTo>
                <a:lnTo>
                  <a:pt x="7792447" y="5764553"/>
                </a:lnTo>
                <a:cubicBezTo>
                  <a:pt x="7785969" y="5758457"/>
                  <a:pt x="7779301" y="5752361"/>
                  <a:pt x="7768443" y="5742074"/>
                </a:cubicBezTo>
                <a:close/>
                <a:moveTo>
                  <a:pt x="4038748" y="5739955"/>
                </a:moveTo>
                <a:lnTo>
                  <a:pt x="4030517" y="5751599"/>
                </a:lnTo>
                <a:cubicBezTo>
                  <a:pt x="4026230" y="5759505"/>
                  <a:pt x="4021242" y="5765745"/>
                  <a:pt x="4015609" y="5770450"/>
                </a:cubicBezTo>
                <a:lnTo>
                  <a:pt x="3996845" y="5780104"/>
                </a:lnTo>
                <a:cubicBezTo>
                  <a:pt x="4010562" y="5776555"/>
                  <a:pt x="4021944" y="5767411"/>
                  <a:pt x="4030518" y="5751599"/>
                </a:cubicBezTo>
                <a:close/>
                <a:moveTo>
                  <a:pt x="6245343" y="5736549"/>
                </a:moveTo>
                <a:lnTo>
                  <a:pt x="6274406" y="5743345"/>
                </a:lnTo>
                <a:lnTo>
                  <a:pt x="6291247" y="5749662"/>
                </a:lnTo>
                <a:lnTo>
                  <a:pt x="6291385" y="5749714"/>
                </a:lnTo>
                <a:lnTo>
                  <a:pt x="6306284" y="5755552"/>
                </a:lnTo>
                <a:lnTo>
                  <a:pt x="6308075" y="5755968"/>
                </a:lnTo>
                <a:lnTo>
                  <a:pt x="6313855" y="5758133"/>
                </a:lnTo>
                <a:cubicBezTo>
                  <a:pt x="6321454" y="5760521"/>
                  <a:pt x="6329151" y="5762258"/>
                  <a:pt x="6337048" y="5762696"/>
                </a:cubicBezTo>
                <a:lnTo>
                  <a:pt x="6308075" y="5755968"/>
                </a:lnTo>
                <a:lnTo>
                  <a:pt x="6291385" y="5749714"/>
                </a:lnTo>
                <a:lnTo>
                  <a:pt x="6276197" y="5743764"/>
                </a:lnTo>
                <a:lnTo>
                  <a:pt x="6274406" y="5743345"/>
                </a:lnTo>
                <a:lnTo>
                  <a:pt x="6268613" y="5741171"/>
                </a:lnTo>
                <a:cubicBezTo>
                  <a:pt x="6260996" y="5738770"/>
                  <a:pt x="6253273" y="5737013"/>
                  <a:pt x="6245343" y="5736549"/>
                </a:cubicBezTo>
                <a:close/>
                <a:moveTo>
                  <a:pt x="6558837" y="5706717"/>
                </a:moveTo>
                <a:cubicBezTo>
                  <a:pt x="6548970" y="5706068"/>
                  <a:pt x="6539355" y="5706473"/>
                  <a:pt x="6529984" y="5708163"/>
                </a:cubicBezTo>
                <a:lnTo>
                  <a:pt x="6589207" y="5711593"/>
                </a:lnTo>
                <a:cubicBezTo>
                  <a:pt x="6578825" y="5709068"/>
                  <a:pt x="6568705" y="5707366"/>
                  <a:pt x="6558837" y="5706717"/>
                </a:cubicBezTo>
                <a:close/>
                <a:moveTo>
                  <a:pt x="4834454" y="5646059"/>
                </a:moveTo>
                <a:cubicBezTo>
                  <a:pt x="4849504" y="5662538"/>
                  <a:pt x="4866316" y="5668776"/>
                  <a:pt x="4883986" y="5670301"/>
                </a:cubicBezTo>
                <a:lnTo>
                  <a:pt x="4858238" y="5663787"/>
                </a:lnTo>
                <a:cubicBezTo>
                  <a:pt x="4849945" y="5659978"/>
                  <a:pt x="4841980" y="5654298"/>
                  <a:pt x="4834454" y="5646059"/>
                </a:cubicBezTo>
                <a:close/>
                <a:moveTo>
                  <a:pt x="5056443" y="5643725"/>
                </a:moveTo>
                <a:lnTo>
                  <a:pt x="5072588" y="5644505"/>
                </a:lnTo>
                <a:cubicBezTo>
                  <a:pt x="5078053" y="5645963"/>
                  <a:pt x="5083590" y="5648726"/>
                  <a:pt x="5089162" y="5653107"/>
                </a:cubicBezTo>
                <a:cubicBezTo>
                  <a:pt x="5078019" y="5644344"/>
                  <a:pt x="5067015" y="5642058"/>
                  <a:pt x="5056443" y="5643725"/>
                </a:cubicBezTo>
                <a:close/>
                <a:moveTo>
                  <a:pt x="739852" y="5343843"/>
                </a:moveTo>
                <a:cubicBezTo>
                  <a:pt x="733899" y="5350392"/>
                  <a:pt x="728660" y="5358013"/>
                  <a:pt x="724278" y="5365062"/>
                </a:cubicBezTo>
                <a:cubicBezTo>
                  <a:pt x="719849" y="5372206"/>
                  <a:pt x="714527" y="5377552"/>
                  <a:pt x="708621" y="5381222"/>
                </a:cubicBezTo>
                <a:lnTo>
                  <a:pt x="691439" y="5386697"/>
                </a:lnTo>
                <a:lnTo>
                  <a:pt x="708622" y="5381222"/>
                </a:lnTo>
                <a:cubicBezTo>
                  <a:pt x="714527" y="5377552"/>
                  <a:pt x="719849" y="5372206"/>
                  <a:pt x="724279" y="5365062"/>
                </a:cubicBezTo>
                <a:cubicBezTo>
                  <a:pt x="728660" y="5358013"/>
                  <a:pt x="733899" y="5350392"/>
                  <a:pt x="739852" y="5343843"/>
                </a:cubicBezTo>
                <a:close/>
                <a:moveTo>
                  <a:pt x="8934151" y="5275333"/>
                </a:moveTo>
                <a:cubicBezTo>
                  <a:pt x="8940248" y="5280573"/>
                  <a:pt x="8947058" y="5285906"/>
                  <a:pt x="8954249" y="5290264"/>
                </a:cubicBezTo>
                <a:lnTo>
                  <a:pt x="8962389" y="5293563"/>
                </a:lnTo>
                <a:lnTo>
                  <a:pt x="8954250" y="5290264"/>
                </a:lnTo>
                <a:cubicBezTo>
                  <a:pt x="8947058" y="5285906"/>
                  <a:pt x="8940248" y="5280573"/>
                  <a:pt x="8934151" y="5275333"/>
                </a:cubicBezTo>
                <a:close/>
                <a:moveTo>
                  <a:pt x="2314816" y="5273737"/>
                </a:moveTo>
                <a:cubicBezTo>
                  <a:pt x="2309720" y="5274714"/>
                  <a:pt x="2304339" y="5276762"/>
                  <a:pt x="2300909" y="5279143"/>
                </a:cubicBezTo>
                <a:cubicBezTo>
                  <a:pt x="2267856" y="5302385"/>
                  <a:pt x="2242281" y="5314291"/>
                  <a:pt x="2216515" y="5314887"/>
                </a:cubicBezTo>
                <a:cubicBezTo>
                  <a:pt x="2242281" y="5314291"/>
                  <a:pt x="2267856" y="5302385"/>
                  <a:pt x="2300910" y="5279143"/>
                </a:cubicBezTo>
                <a:close/>
                <a:moveTo>
                  <a:pt x="1916629" y="5252000"/>
                </a:moveTo>
                <a:lnTo>
                  <a:pt x="1907132" y="5255330"/>
                </a:lnTo>
                <a:lnTo>
                  <a:pt x="1866619" y="5265015"/>
                </a:lnTo>
                <a:lnTo>
                  <a:pt x="1907133" y="5255330"/>
                </a:lnTo>
                <a:close/>
                <a:moveTo>
                  <a:pt x="2058204" y="5241232"/>
                </a:moveTo>
                <a:cubicBezTo>
                  <a:pt x="2076636" y="5242946"/>
                  <a:pt x="2095174" y="5243803"/>
                  <a:pt x="2108194" y="5255939"/>
                </a:cubicBezTo>
                <a:cubicBezTo>
                  <a:pt x="2095175" y="5243803"/>
                  <a:pt x="2076636" y="5242946"/>
                  <a:pt x="2058204" y="5241232"/>
                </a:cubicBezTo>
                <a:close/>
                <a:moveTo>
                  <a:pt x="0" y="0"/>
                </a:moveTo>
                <a:lnTo>
                  <a:pt x="12191456" y="0"/>
                </a:lnTo>
                <a:lnTo>
                  <a:pt x="12191456" y="873938"/>
                </a:lnTo>
                <a:lnTo>
                  <a:pt x="12192000" y="873938"/>
                </a:lnTo>
                <a:lnTo>
                  <a:pt x="12192000" y="3249107"/>
                </a:lnTo>
                <a:cubicBezTo>
                  <a:pt x="12192000" y="3264730"/>
                  <a:pt x="12192000" y="3274255"/>
                  <a:pt x="12192000" y="3283970"/>
                </a:cubicBezTo>
                <a:lnTo>
                  <a:pt x="12192000" y="3681702"/>
                </a:lnTo>
                <a:lnTo>
                  <a:pt x="12160947" y="3710323"/>
                </a:lnTo>
                <a:cubicBezTo>
                  <a:pt x="12118083" y="3731849"/>
                  <a:pt x="12072360" y="3751282"/>
                  <a:pt x="12026448" y="3770523"/>
                </a:cubicBezTo>
                <a:cubicBezTo>
                  <a:pt x="12013114" y="3776049"/>
                  <a:pt x="11998443" y="3779097"/>
                  <a:pt x="11986443" y="3786526"/>
                </a:cubicBezTo>
                <a:cubicBezTo>
                  <a:pt x="11931195" y="3820436"/>
                  <a:pt x="11877664" y="3857014"/>
                  <a:pt x="11821656" y="3889591"/>
                </a:cubicBezTo>
                <a:cubicBezTo>
                  <a:pt x="11763931" y="3923310"/>
                  <a:pt x="11712304" y="3963126"/>
                  <a:pt x="11672489" y="4017039"/>
                </a:cubicBezTo>
                <a:cubicBezTo>
                  <a:pt x="11635529" y="4067143"/>
                  <a:pt x="11599714" y="4118007"/>
                  <a:pt x="11562947" y="4168300"/>
                </a:cubicBezTo>
                <a:cubicBezTo>
                  <a:pt x="11553613" y="4181065"/>
                  <a:pt x="11545039" y="4196115"/>
                  <a:pt x="11532275" y="4204307"/>
                </a:cubicBezTo>
                <a:cubicBezTo>
                  <a:pt x="11505795" y="4221452"/>
                  <a:pt x="11476838" y="4235359"/>
                  <a:pt x="11448453" y="4249457"/>
                </a:cubicBezTo>
                <a:cubicBezTo>
                  <a:pt x="11424069" y="4261459"/>
                  <a:pt x="11398160" y="4270411"/>
                  <a:pt x="11374346" y="4283366"/>
                </a:cubicBezTo>
                <a:cubicBezTo>
                  <a:pt x="11355296" y="4293655"/>
                  <a:pt x="11338339" y="4307943"/>
                  <a:pt x="11320623" y="4320897"/>
                </a:cubicBezTo>
                <a:cubicBezTo>
                  <a:pt x="11305192" y="4332136"/>
                  <a:pt x="11288238" y="4341852"/>
                  <a:pt x="11275283" y="4355378"/>
                </a:cubicBezTo>
                <a:cubicBezTo>
                  <a:pt x="11243658" y="4388145"/>
                  <a:pt x="11211843" y="4420340"/>
                  <a:pt x="11172600" y="4444536"/>
                </a:cubicBezTo>
                <a:cubicBezTo>
                  <a:pt x="11133927" y="4468538"/>
                  <a:pt x="11097350" y="4495401"/>
                  <a:pt x="11058869" y="4519786"/>
                </a:cubicBezTo>
                <a:cubicBezTo>
                  <a:pt x="11021146" y="4543599"/>
                  <a:pt x="10987046" y="4569697"/>
                  <a:pt x="10967423" y="4611991"/>
                </a:cubicBezTo>
                <a:cubicBezTo>
                  <a:pt x="10958661" y="4630659"/>
                  <a:pt x="10946279" y="4651044"/>
                  <a:pt x="10929704" y="4661903"/>
                </a:cubicBezTo>
                <a:cubicBezTo>
                  <a:pt x="10906081" y="4677334"/>
                  <a:pt x="10876171" y="4682859"/>
                  <a:pt x="10850453" y="4696003"/>
                </a:cubicBezTo>
                <a:cubicBezTo>
                  <a:pt x="10820162" y="4711434"/>
                  <a:pt x="10785111" y="4724770"/>
                  <a:pt x="10764534" y="4749345"/>
                </a:cubicBezTo>
                <a:cubicBezTo>
                  <a:pt x="10746246" y="4771255"/>
                  <a:pt x="10727767" y="4788399"/>
                  <a:pt x="10703573" y="4802305"/>
                </a:cubicBezTo>
                <a:cubicBezTo>
                  <a:pt x="10686617" y="4812022"/>
                  <a:pt x="10674046" y="4829738"/>
                  <a:pt x="10656519" y="4837740"/>
                </a:cubicBezTo>
                <a:cubicBezTo>
                  <a:pt x="10633467" y="4848409"/>
                  <a:pt x="10610225" y="4856791"/>
                  <a:pt x="10590031" y="4873366"/>
                </a:cubicBezTo>
                <a:cubicBezTo>
                  <a:pt x="10569075" y="4890510"/>
                  <a:pt x="10545263" y="4904036"/>
                  <a:pt x="10523354" y="4920039"/>
                </a:cubicBezTo>
                <a:cubicBezTo>
                  <a:pt x="10511734" y="4928611"/>
                  <a:pt x="10502208" y="4939851"/>
                  <a:pt x="10490969" y="4948806"/>
                </a:cubicBezTo>
                <a:cubicBezTo>
                  <a:pt x="10470394" y="4965188"/>
                  <a:pt x="10449438" y="4981191"/>
                  <a:pt x="10428291" y="4996622"/>
                </a:cubicBezTo>
                <a:cubicBezTo>
                  <a:pt x="10407146" y="5012055"/>
                  <a:pt x="10386952" y="5029961"/>
                  <a:pt x="10363709" y="5041201"/>
                </a:cubicBezTo>
                <a:cubicBezTo>
                  <a:pt x="10324086" y="5060251"/>
                  <a:pt x="10280840" y="5071682"/>
                  <a:pt x="10242357" y="5092257"/>
                </a:cubicBezTo>
                <a:cubicBezTo>
                  <a:pt x="10203304" y="5113211"/>
                  <a:pt x="10166536" y="5139503"/>
                  <a:pt x="10131863" y="5167315"/>
                </a:cubicBezTo>
                <a:cubicBezTo>
                  <a:pt x="10104430" y="5189224"/>
                  <a:pt x="10078713" y="5210943"/>
                  <a:pt x="10044230" y="5222182"/>
                </a:cubicBezTo>
                <a:cubicBezTo>
                  <a:pt x="10024990" y="5228470"/>
                  <a:pt x="10004797" y="5242186"/>
                  <a:pt x="9993175" y="5258189"/>
                </a:cubicBezTo>
                <a:cubicBezTo>
                  <a:pt x="9968027" y="5293049"/>
                  <a:pt x="9935832" y="5317626"/>
                  <a:pt x="9899446" y="5338582"/>
                </a:cubicBezTo>
                <a:cubicBezTo>
                  <a:pt x="9850865" y="5366776"/>
                  <a:pt x="9802858" y="5395543"/>
                  <a:pt x="9754088" y="5423166"/>
                </a:cubicBezTo>
                <a:cubicBezTo>
                  <a:pt x="9725323" y="5439551"/>
                  <a:pt x="9696749" y="5456885"/>
                  <a:pt x="9666265" y="5468888"/>
                </a:cubicBezTo>
                <a:cubicBezTo>
                  <a:pt x="9603971" y="5493655"/>
                  <a:pt x="9540152" y="5514799"/>
                  <a:pt x="9477283" y="5537851"/>
                </a:cubicBezTo>
                <a:cubicBezTo>
                  <a:pt x="9456709" y="5545280"/>
                  <a:pt x="9437278" y="5555949"/>
                  <a:pt x="9416321" y="5562426"/>
                </a:cubicBezTo>
                <a:cubicBezTo>
                  <a:pt x="9393650" y="5569475"/>
                  <a:pt x="9369267" y="5571571"/>
                  <a:pt x="9346597" y="5578619"/>
                </a:cubicBezTo>
                <a:cubicBezTo>
                  <a:pt x="9308875" y="5590240"/>
                  <a:pt x="9272298" y="5605101"/>
                  <a:pt x="9234579" y="5616911"/>
                </a:cubicBezTo>
                <a:cubicBezTo>
                  <a:pt x="9161805" y="5639582"/>
                  <a:pt x="9088840" y="5661299"/>
                  <a:pt x="9015878" y="5682826"/>
                </a:cubicBezTo>
                <a:cubicBezTo>
                  <a:pt x="9000257" y="5687399"/>
                  <a:pt x="8983301" y="5687970"/>
                  <a:pt x="8967871" y="5692923"/>
                </a:cubicBezTo>
                <a:cubicBezTo>
                  <a:pt x="8926911" y="5706259"/>
                  <a:pt x="8886142" y="5720736"/>
                  <a:pt x="8845565" y="5735407"/>
                </a:cubicBezTo>
                <a:cubicBezTo>
                  <a:pt x="8820990" y="5744361"/>
                  <a:pt x="8796985" y="5755409"/>
                  <a:pt x="8772219" y="5763982"/>
                </a:cubicBezTo>
                <a:cubicBezTo>
                  <a:pt x="8752407" y="5770840"/>
                  <a:pt x="8732023" y="5776174"/>
                  <a:pt x="8711448" y="5780366"/>
                </a:cubicBezTo>
                <a:cubicBezTo>
                  <a:pt x="8693731" y="5783986"/>
                  <a:pt x="8675253" y="5783603"/>
                  <a:pt x="8657726" y="5787986"/>
                </a:cubicBezTo>
                <a:cubicBezTo>
                  <a:pt x="8610288" y="5799797"/>
                  <a:pt x="8563425" y="5813133"/>
                  <a:pt x="8516369" y="5825705"/>
                </a:cubicBezTo>
                <a:cubicBezTo>
                  <a:pt x="8497511" y="5830659"/>
                  <a:pt x="8478269" y="5834280"/>
                  <a:pt x="8459979" y="5840566"/>
                </a:cubicBezTo>
                <a:cubicBezTo>
                  <a:pt x="8411019" y="5857141"/>
                  <a:pt x="8362822" y="5875999"/>
                  <a:pt x="8313671" y="5891622"/>
                </a:cubicBezTo>
                <a:cubicBezTo>
                  <a:pt x="8272903" y="5904576"/>
                  <a:pt x="8230992" y="5913910"/>
                  <a:pt x="8189651" y="5925341"/>
                </a:cubicBezTo>
                <a:cubicBezTo>
                  <a:pt x="8172124" y="5930295"/>
                  <a:pt x="8155359" y="5937343"/>
                  <a:pt x="8137835" y="5941534"/>
                </a:cubicBezTo>
                <a:cubicBezTo>
                  <a:pt x="8098590" y="5951059"/>
                  <a:pt x="8058774" y="5959059"/>
                  <a:pt x="8019339" y="5968586"/>
                </a:cubicBezTo>
                <a:cubicBezTo>
                  <a:pt x="7996859" y="5974110"/>
                  <a:pt x="7975142" y="5984017"/>
                  <a:pt x="7952280" y="5987637"/>
                </a:cubicBezTo>
                <a:cubicBezTo>
                  <a:pt x="7897987" y="5996209"/>
                  <a:pt x="7843311" y="6002305"/>
                  <a:pt x="7788636" y="6009163"/>
                </a:cubicBezTo>
                <a:cubicBezTo>
                  <a:pt x="7732247" y="6016211"/>
                  <a:pt x="7676047" y="6023642"/>
                  <a:pt x="7619655" y="6029928"/>
                </a:cubicBezTo>
                <a:cubicBezTo>
                  <a:pt x="7588795" y="6033168"/>
                  <a:pt x="7557742" y="6033738"/>
                  <a:pt x="7526880" y="6036786"/>
                </a:cubicBezTo>
                <a:cubicBezTo>
                  <a:pt x="7499828" y="6039455"/>
                  <a:pt x="7472967" y="6044407"/>
                  <a:pt x="7445916" y="6047647"/>
                </a:cubicBezTo>
                <a:cubicBezTo>
                  <a:pt x="7422483" y="6050313"/>
                  <a:pt x="7398860" y="6051837"/>
                  <a:pt x="7375428" y="6054505"/>
                </a:cubicBezTo>
                <a:cubicBezTo>
                  <a:pt x="7337899" y="6058885"/>
                  <a:pt x="7300559" y="6063839"/>
                  <a:pt x="7263220" y="6068411"/>
                </a:cubicBezTo>
                <a:cubicBezTo>
                  <a:pt x="7247599" y="6070126"/>
                  <a:pt x="7231214" y="6074888"/>
                  <a:pt x="7216547" y="6072032"/>
                </a:cubicBezTo>
                <a:cubicBezTo>
                  <a:pt x="7179587" y="6064791"/>
                  <a:pt x="7143199" y="6066887"/>
                  <a:pt x="7106432" y="6071840"/>
                </a:cubicBezTo>
                <a:cubicBezTo>
                  <a:pt x="7093860" y="6073555"/>
                  <a:pt x="7080334" y="6073174"/>
                  <a:pt x="7068141" y="6069936"/>
                </a:cubicBezTo>
                <a:cubicBezTo>
                  <a:pt x="7043184" y="6063457"/>
                  <a:pt x="7018991" y="6054313"/>
                  <a:pt x="6994415" y="6046313"/>
                </a:cubicBezTo>
                <a:cubicBezTo>
                  <a:pt x="6991747" y="6045361"/>
                  <a:pt x="6988509" y="6045169"/>
                  <a:pt x="6985653" y="6044599"/>
                </a:cubicBezTo>
                <a:cubicBezTo>
                  <a:pt x="6969457" y="6041359"/>
                  <a:pt x="6953457" y="6038120"/>
                  <a:pt x="6937263" y="6035263"/>
                </a:cubicBezTo>
                <a:cubicBezTo>
                  <a:pt x="6928501" y="6033738"/>
                  <a:pt x="6919547" y="6033549"/>
                  <a:pt x="6910782" y="6032214"/>
                </a:cubicBezTo>
                <a:cubicBezTo>
                  <a:pt x="6876872" y="6026880"/>
                  <a:pt x="6839534" y="6035834"/>
                  <a:pt x="6810195" y="6012784"/>
                </a:cubicBezTo>
                <a:cubicBezTo>
                  <a:pt x="6791144" y="5997923"/>
                  <a:pt x="6772665" y="6001353"/>
                  <a:pt x="6752283" y="6003639"/>
                </a:cubicBezTo>
                <a:cubicBezTo>
                  <a:pt x="6736851" y="6005353"/>
                  <a:pt x="6721038" y="6004782"/>
                  <a:pt x="6705417" y="6004974"/>
                </a:cubicBezTo>
                <a:cubicBezTo>
                  <a:pt x="6677984" y="6005543"/>
                  <a:pt x="6650551" y="6005735"/>
                  <a:pt x="6623118" y="6006687"/>
                </a:cubicBezTo>
                <a:cubicBezTo>
                  <a:pt x="6614353" y="6007067"/>
                  <a:pt x="6605401" y="6011832"/>
                  <a:pt x="6596828" y="6011070"/>
                </a:cubicBezTo>
                <a:cubicBezTo>
                  <a:pt x="6557201" y="6007449"/>
                  <a:pt x="6517576" y="6001734"/>
                  <a:pt x="6477951" y="5998495"/>
                </a:cubicBezTo>
                <a:cubicBezTo>
                  <a:pt x="6455472" y="5996591"/>
                  <a:pt x="6432420" y="6000209"/>
                  <a:pt x="6410131" y="5997543"/>
                </a:cubicBezTo>
                <a:cubicBezTo>
                  <a:pt x="6384414" y="5994495"/>
                  <a:pt x="6359268" y="5986685"/>
                  <a:pt x="6333739" y="5981920"/>
                </a:cubicBezTo>
                <a:cubicBezTo>
                  <a:pt x="6326691" y="5980589"/>
                  <a:pt x="6318880" y="5982303"/>
                  <a:pt x="6311449" y="5982682"/>
                </a:cubicBezTo>
                <a:cubicBezTo>
                  <a:pt x="6303068" y="5983064"/>
                  <a:pt x="6294876" y="5983826"/>
                  <a:pt x="6286493" y="5984017"/>
                </a:cubicBezTo>
                <a:cubicBezTo>
                  <a:pt x="6260964" y="5984399"/>
                  <a:pt x="6235437" y="5983826"/>
                  <a:pt x="6209909" y="5985161"/>
                </a:cubicBezTo>
                <a:cubicBezTo>
                  <a:pt x="6194288" y="5985922"/>
                  <a:pt x="6177905" y="5993733"/>
                  <a:pt x="6163425" y="5990874"/>
                </a:cubicBezTo>
                <a:cubicBezTo>
                  <a:pt x="6133897" y="5985351"/>
                  <a:pt x="6104368" y="5997733"/>
                  <a:pt x="6074842" y="5987447"/>
                </a:cubicBezTo>
                <a:cubicBezTo>
                  <a:pt x="6065695" y="5984399"/>
                  <a:pt x="6053124" y="5992019"/>
                  <a:pt x="6042072" y="5992399"/>
                </a:cubicBezTo>
                <a:cubicBezTo>
                  <a:pt x="6014449" y="5993351"/>
                  <a:pt x="5986828" y="5993161"/>
                  <a:pt x="5959204" y="5992971"/>
                </a:cubicBezTo>
                <a:cubicBezTo>
                  <a:pt x="5934438" y="5992781"/>
                  <a:pt x="5908719" y="5995447"/>
                  <a:pt x="5884906" y="5990113"/>
                </a:cubicBezTo>
                <a:cubicBezTo>
                  <a:pt x="5859949" y="5984399"/>
                  <a:pt x="5837471" y="5985161"/>
                  <a:pt x="5813275" y="5991637"/>
                </a:cubicBezTo>
                <a:cubicBezTo>
                  <a:pt x="5796702" y="5996019"/>
                  <a:pt x="5779174" y="5996591"/>
                  <a:pt x="5762029" y="5997923"/>
                </a:cubicBezTo>
                <a:cubicBezTo>
                  <a:pt x="5743551" y="5999447"/>
                  <a:pt x="5723166" y="5995447"/>
                  <a:pt x="5706401" y="6001734"/>
                </a:cubicBezTo>
                <a:cubicBezTo>
                  <a:pt x="5656488" y="6020403"/>
                  <a:pt x="5605244" y="6024403"/>
                  <a:pt x="5553045" y="6024403"/>
                </a:cubicBezTo>
                <a:cubicBezTo>
                  <a:pt x="5543518" y="6024403"/>
                  <a:pt x="5533802" y="6021738"/>
                  <a:pt x="5524660" y="6018880"/>
                </a:cubicBezTo>
                <a:cubicBezTo>
                  <a:pt x="5471316" y="6001734"/>
                  <a:pt x="5417784" y="6003257"/>
                  <a:pt x="5363491" y="6013736"/>
                </a:cubicBezTo>
                <a:cubicBezTo>
                  <a:pt x="5352250" y="6016022"/>
                  <a:pt x="5339677" y="6016403"/>
                  <a:pt x="5328438" y="6014118"/>
                </a:cubicBezTo>
                <a:cubicBezTo>
                  <a:pt x="5296812" y="6007449"/>
                  <a:pt x="5266141" y="5996399"/>
                  <a:pt x="5234326" y="5991637"/>
                </a:cubicBezTo>
                <a:cubicBezTo>
                  <a:pt x="5181748" y="5983826"/>
                  <a:pt x="5136216" y="6010115"/>
                  <a:pt x="5089162" y="6027262"/>
                </a:cubicBezTo>
                <a:cubicBezTo>
                  <a:pt x="5044391" y="6043455"/>
                  <a:pt x="5006292" y="6080032"/>
                  <a:pt x="4953328" y="6071840"/>
                </a:cubicBezTo>
                <a:cubicBezTo>
                  <a:pt x="4947996" y="6071078"/>
                  <a:pt x="4942089" y="6076222"/>
                  <a:pt x="4936184" y="6077555"/>
                </a:cubicBezTo>
                <a:cubicBezTo>
                  <a:pt x="4919991" y="6081176"/>
                  <a:pt x="4903799" y="6085555"/>
                  <a:pt x="4887415" y="6087272"/>
                </a:cubicBezTo>
                <a:cubicBezTo>
                  <a:pt x="4867412" y="6089558"/>
                  <a:pt x="4847027" y="6088797"/>
                  <a:pt x="4827024" y="6090701"/>
                </a:cubicBezTo>
                <a:cubicBezTo>
                  <a:pt x="4814165" y="6091844"/>
                  <a:pt x="4801401" y="6093939"/>
                  <a:pt x="4788661" y="6095749"/>
                </a:cubicBezTo>
                <a:lnTo>
                  <a:pt x="4785776" y="6096000"/>
                </a:lnTo>
                <a:lnTo>
                  <a:pt x="4726469" y="6096000"/>
                </a:lnTo>
                <a:lnTo>
                  <a:pt x="4719697" y="6095130"/>
                </a:lnTo>
                <a:cubicBezTo>
                  <a:pt x="4709481" y="6092939"/>
                  <a:pt x="4699289" y="6090320"/>
                  <a:pt x="4689098" y="6088605"/>
                </a:cubicBezTo>
                <a:cubicBezTo>
                  <a:pt x="4660331" y="6083842"/>
                  <a:pt x="4628705" y="6085176"/>
                  <a:pt x="4603368" y="6072984"/>
                </a:cubicBezTo>
                <a:cubicBezTo>
                  <a:pt x="4576318" y="6060029"/>
                  <a:pt x="4550599" y="6054123"/>
                  <a:pt x="4522596" y="6058123"/>
                </a:cubicBezTo>
                <a:cubicBezTo>
                  <a:pt x="4513260" y="6059457"/>
                  <a:pt x="4501257" y="6067459"/>
                  <a:pt x="4497068" y="6075649"/>
                </a:cubicBezTo>
                <a:cubicBezTo>
                  <a:pt x="4487731" y="6093938"/>
                  <a:pt x="4474969" y="6097178"/>
                  <a:pt x="4457632" y="6090890"/>
                </a:cubicBezTo>
                <a:cubicBezTo>
                  <a:pt x="4442581" y="6085555"/>
                  <a:pt x="4424104" y="6082890"/>
                  <a:pt x="4413817" y="6072601"/>
                </a:cubicBezTo>
                <a:cubicBezTo>
                  <a:pt x="4384668" y="6043455"/>
                  <a:pt x="4347518" y="6042503"/>
                  <a:pt x="4311323" y="6034693"/>
                </a:cubicBezTo>
                <a:cubicBezTo>
                  <a:pt x="4289227" y="6029928"/>
                  <a:pt x="4268649" y="6029738"/>
                  <a:pt x="4246551" y="6032976"/>
                </a:cubicBezTo>
                <a:cubicBezTo>
                  <a:pt x="4198546" y="6040216"/>
                  <a:pt x="4151870" y="6029928"/>
                  <a:pt x="4105766" y="6016784"/>
                </a:cubicBezTo>
                <a:cubicBezTo>
                  <a:pt x="4075285" y="6008022"/>
                  <a:pt x="4044043" y="6002687"/>
                  <a:pt x="4013753" y="5993733"/>
                </a:cubicBezTo>
                <a:cubicBezTo>
                  <a:pt x="3991083" y="5986874"/>
                  <a:pt x="3968414" y="5978682"/>
                  <a:pt x="3947648" y="5967634"/>
                </a:cubicBezTo>
                <a:cubicBezTo>
                  <a:pt x="3917546" y="5951440"/>
                  <a:pt x="3891259" y="5927055"/>
                  <a:pt x="3852966" y="5933533"/>
                </a:cubicBezTo>
                <a:cubicBezTo>
                  <a:pt x="3819245" y="5939247"/>
                  <a:pt x="3788766" y="5927247"/>
                  <a:pt x="3757902" y="5915816"/>
                </a:cubicBezTo>
                <a:cubicBezTo>
                  <a:pt x="3735231" y="5907434"/>
                  <a:pt x="3712565" y="5898859"/>
                  <a:pt x="3689131" y="5893526"/>
                </a:cubicBezTo>
                <a:cubicBezTo>
                  <a:pt x="3661315" y="5887239"/>
                  <a:pt x="3629882" y="5889907"/>
                  <a:pt x="3605116" y="5878285"/>
                </a:cubicBezTo>
                <a:cubicBezTo>
                  <a:pt x="3579206" y="5866093"/>
                  <a:pt x="3557682" y="5874285"/>
                  <a:pt x="3534629" y="5877715"/>
                </a:cubicBezTo>
                <a:cubicBezTo>
                  <a:pt x="3497862" y="5883049"/>
                  <a:pt x="3461282" y="5892955"/>
                  <a:pt x="3424135" y="5880382"/>
                </a:cubicBezTo>
                <a:cubicBezTo>
                  <a:pt x="3378986" y="5865141"/>
                  <a:pt x="3334216" y="5848758"/>
                  <a:pt x="3288877" y="5834280"/>
                </a:cubicBezTo>
                <a:cubicBezTo>
                  <a:pt x="3271348" y="5828753"/>
                  <a:pt x="3252492" y="5826467"/>
                  <a:pt x="3234202" y="5823991"/>
                </a:cubicBezTo>
                <a:cubicBezTo>
                  <a:pt x="3216867" y="5821895"/>
                  <a:pt x="3196102" y="5827230"/>
                  <a:pt x="3182763" y="5819229"/>
                </a:cubicBezTo>
                <a:cubicBezTo>
                  <a:pt x="3148472" y="5798655"/>
                  <a:pt x="3113231" y="5788558"/>
                  <a:pt x="3073604" y="5788558"/>
                </a:cubicBezTo>
                <a:cubicBezTo>
                  <a:pt x="3058743" y="5788558"/>
                  <a:pt x="3044264" y="5779984"/>
                  <a:pt x="3029216" y="5778459"/>
                </a:cubicBezTo>
                <a:cubicBezTo>
                  <a:pt x="3008639" y="5776555"/>
                  <a:pt x="2985016" y="5771411"/>
                  <a:pt x="2967110" y="5778651"/>
                </a:cubicBezTo>
                <a:cubicBezTo>
                  <a:pt x="2925008" y="5795797"/>
                  <a:pt x="2890910" y="5781507"/>
                  <a:pt x="2854140" y="5764553"/>
                </a:cubicBezTo>
                <a:cubicBezTo>
                  <a:pt x="2817943" y="5747789"/>
                  <a:pt x="2779842" y="5734455"/>
                  <a:pt x="2741360" y="5723403"/>
                </a:cubicBezTo>
                <a:cubicBezTo>
                  <a:pt x="2726882" y="5719403"/>
                  <a:pt x="2709548" y="5726072"/>
                  <a:pt x="2693543" y="5727405"/>
                </a:cubicBezTo>
                <a:cubicBezTo>
                  <a:pt x="2687827" y="5727786"/>
                  <a:pt x="2681540" y="5728358"/>
                  <a:pt x="2676398" y="5726453"/>
                </a:cubicBezTo>
                <a:cubicBezTo>
                  <a:pt x="2626677" y="5708163"/>
                  <a:pt x="2576191" y="5694257"/>
                  <a:pt x="2522279" y="5703782"/>
                </a:cubicBezTo>
                <a:cubicBezTo>
                  <a:pt x="2517327" y="5704735"/>
                  <a:pt x="2511800" y="5702639"/>
                  <a:pt x="2506847" y="5701305"/>
                </a:cubicBezTo>
                <a:cubicBezTo>
                  <a:pt x="2482652" y="5694447"/>
                  <a:pt x="2459029" y="5683589"/>
                  <a:pt x="2434456" y="5681112"/>
                </a:cubicBezTo>
                <a:cubicBezTo>
                  <a:pt x="2373874" y="5675016"/>
                  <a:pt x="2312915" y="5672538"/>
                  <a:pt x="2251948" y="5668538"/>
                </a:cubicBezTo>
                <a:cubicBezTo>
                  <a:pt x="2248138" y="5668349"/>
                  <a:pt x="2244137" y="5668349"/>
                  <a:pt x="2240710" y="5667014"/>
                </a:cubicBezTo>
                <a:cubicBezTo>
                  <a:pt x="2218229" y="5658822"/>
                  <a:pt x="2198608" y="5661490"/>
                  <a:pt x="2179556" y="5677111"/>
                </a:cubicBezTo>
                <a:cubicBezTo>
                  <a:pt x="2171173" y="5683969"/>
                  <a:pt x="2159743" y="5687589"/>
                  <a:pt x="2149267" y="5691399"/>
                </a:cubicBezTo>
                <a:cubicBezTo>
                  <a:pt x="2133834" y="5697115"/>
                  <a:pt x="2118023" y="5702639"/>
                  <a:pt x="2102021" y="5706259"/>
                </a:cubicBezTo>
                <a:cubicBezTo>
                  <a:pt x="2086208" y="5709688"/>
                  <a:pt x="2069254" y="5714449"/>
                  <a:pt x="2054013" y="5711784"/>
                </a:cubicBezTo>
                <a:cubicBezTo>
                  <a:pt x="2026581" y="5707022"/>
                  <a:pt x="2000479" y="5696353"/>
                  <a:pt x="1973429" y="5689303"/>
                </a:cubicBezTo>
                <a:cubicBezTo>
                  <a:pt x="1964094" y="5686826"/>
                  <a:pt x="1953806" y="5687209"/>
                  <a:pt x="1944092" y="5687017"/>
                </a:cubicBezTo>
                <a:cubicBezTo>
                  <a:pt x="1921800" y="5686447"/>
                  <a:pt x="1898940" y="5691971"/>
                  <a:pt x="1878748" y="5676159"/>
                </a:cubicBezTo>
                <a:cubicBezTo>
                  <a:pt x="1860079" y="5661299"/>
                  <a:pt x="1841216" y="5665680"/>
                  <a:pt x="1821596" y="5676920"/>
                </a:cubicBezTo>
                <a:cubicBezTo>
                  <a:pt x="1807497" y="5684922"/>
                  <a:pt x="1791496" y="5691209"/>
                  <a:pt x="1775684" y="5694257"/>
                </a:cubicBezTo>
                <a:cubicBezTo>
                  <a:pt x="1753965" y="5698447"/>
                  <a:pt x="1732439" y="5700163"/>
                  <a:pt x="1709006" y="5697685"/>
                </a:cubicBezTo>
                <a:cubicBezTo>
                  <a:pt x="1692431" y="5695971"/>
                  <a:pt x="1678904" y="5695209"/>
                  <a:pt x="1665950" y="5685113"/>
                </a:cubicBezTo>
                <a:cubicBezTo>
                  <a:pt x="1663856" y="5683589"/>
                  <a:pt x="1660046" y="5683207"/>
                  <a:pt x="1657188" y="5683399"/>
                </a:cubicBezTo>
                <a:cubicBezTo>
                  <a:pt x="1619658" y="5686637"/>
                  <a:pt x="1582510" y="5684922"/>
                  <a:pt x="1544598" y="5682634"/>
                </a:cubicBezTo>
                <a:cubicBezTo>
                  <a:pt x="1496403" y="5679589"/>
                  <a:pt x="1445725" y="5688541"/>
                  <a:pt x="1404006" y="5720546"/>
                </a:cubicBezTo>
                <a:cubicBezTo>
                  <a:pt x="1397909" y="5725310"/>
                  <a:pt x="1388765" y="5727405"/>
                  <a:pt x="1380762" y="5728549"/>
                </a:cubicBezTo>
                <a:cubicBezTo>
                  <a:pt x="1343044" y="5733501"/>
                  <a:pt x="1305132" y="5736930"/>
                  <a:pt x="1267411" y="5742455"/>
                </a:cubicBezTo>
                <a:cubicBezTo>
                  <a:pt x="1246837" y="5745503"/>
                  <a:pt x="1225310" y="5748170"/>
                  <a:pt x="1206641" y="5756553"/>
                </a:cubicBezTo>
                <a:cubicBezTo>
                  <a:pt x="1188354" y="5764743"/>
                  <a:pt x="1173681" y="5774459"/>
                  <a:pt x="1162823" y="5757315"/>
                </a:cubicBezTo>
                <a:cubicBezTo>
                  <a:pt x="1143394" y="5766459"/>
                  <a:pt x="1126437" y="5774080"/>
                  <a:pt x="1109865" y="5782270"/>
                </a:cubicBezTo>
                <a:cubicBezTo>
                  <a:pt x="1103767" y="5785318"/>
                  <a:pt x="1098623" y="5790272"/>
                  <a:pt x="1092527" y="5793130"/>
                </a:cubicBezTo>
                <a:cubicBezTo>
                  <a:pt x="1086048" y="5796178"/>
                  <a:pt x="1078810" y="5798082"/>
                  <a:pt x="1071762" y="5799607"/>
                </a:cubicBezTo>
                <a:cubicBezTo>
                  <a:pt x="1040327" y="5806465"/>
                  <a:pt x="1008894" y="5812751"/>
                  <a:pt x="977653" y="5820182"/>
                </a:cubicBezTo>
                <a:cubicBezTo>
                  <a:pt x="971554" y="5821705"/>
                  <a:pt x="966411" y="5827801"/>
                  <a:pt x="960887" y="5831801"/>
                </a:cubicBezTo>
                <a:cubicBezTo>
                  <a:pt x="957266" y="5834470"/>
                  <a:pt x="953648" y="5838470"/>
                  <a:pt x="949646" y="5839042"/>
                </a:cubicBezTo>
                <a:cubicBezTo>
                  <a:pt x="919165" y="5843614"/>
                  <a:pt x="888877" y="5848949"/>
                  <a:pt x="858205" y="5851234"/>
                </a:cubicBezTo>
                <a:cubicBezTo>
                  <a:pt x="832486" y="5853138"/>
                  <a:pt x="807719" y="5852568"/>
                  <a:pt x="801053" y="5885715"/>
                </a:cubicBezTo>
                <a:cubicBezTo>
                  <a:pt x="799909" y="5891432"/>
                  <a:pt x="791717" y="5897528"/>
                  <a:pt x="785432" y="5900384"/>
                </a:cubicBezTo>
                <a:cubicBezTo>
                  <a:pt x="767524" y="5908576"/>
                  <a:pt x="748471" y="5914101"/>
                  <a:pt x="730754" y="5922482"/>
                </a:cubicBezTo>
                <a:cubicBezTo>
                  <a:pt x="672650" y="5950488"/>
                  <a:pt x="611880" y="5968205"/>
                  <a:pt x="546917" y="5964966"/>
                </a:cubicBezTo>
                <a:cubicBezTo>
                  <a:pt x="526724" y="5964014"/>
                  <a:pt x="507102" y="5953726"/>
                  <a:pt x="494337" y="5949915"/>
                </a:cubicBezTo>
                <a:cubicBezTo>
                  <a:pt x="457572" y="5964966"/>
                  <a:pt x="426709" y="5979445"/>
                  <a:pt x="394511" y="5990303"/>
                </a:cubicBezTo>
                <a:cubicBezTo>
                  <a:pt x="366127" y="6000019"/>
                  <a:pt x="336408" y="6006115"/>
                  <a:pt x="307259" y="6013163"/>
                </a:cubicBezTo>
                <a:cubicBezTo>
                  <a:pt x="296590" y="6015832"/>
                  <a:pt x="285732" y="6017355"/>
                  <a:pt x="274873" y="6018690"/>
                </a:cubicBezTo>
                <a:cubicBezTo>
                  <a:pt x="240965" y="6022880"/>
                  <a:pt x="205529" y="6012784"/>
                  <a:pt x="172384" y="6028786"/>
                </a:cubicBezTo>
                <a:cubicBezTo>
                  <a:pt x="155046" y="6037168"/>
                  <a:pt x="137898" y="6047265"/>
                  <a:pt x="119613" y="6051647"/>
                </a:cubicBezTo>
                <a:cubicBezTo>
                  <a:pt x="99990" y="6056409"/>
                  <a:pt x="80794" y="6063839"/>
                  <a:pt x="61197" y="6069150"/>
                </a:cubicBezTo>
                <a:lnTo>
                  <a:pt x="544" y="6073921"/>
                </a:lnTo>
                <a:lnTo>
                  <a:pt x="544" y="5946682"/>
                </a:lnTo>
                <a:lnTo>
                  <a:pt x="0" y="5946682"/>
                </a:lnTo>
                <a:lnTo>
                  <a:pt x="0" y="1335314"/>
                </a:lnTo>
                <a:lnTo>
                  <a:pt x="0" y="873938"/>
                </a:lnTo>
                <a:close/>
              </a:path>
            </a:pathLst>
          </a:custGeom>
          <a:noFill/>
          <a:effectLst>
            <a:outerShdw blurRad="381000" dist="152400" dir="5400000" algn="t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29" name="Group 5128">
            <a:extLst>
              <a:ext uri="{FF2B5EF4-FFF2-40B4-BE49-F238E27FC236}">
                <a16:creationId xmlns:a16="http://schemas.microsoft.com/office/drawing/2014/main" id="{4252769E-B9F0-4068-A645-5BBEF16E9C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16" y="4944015"/>
            <a:ext cx="18287184" cy="4274964"/>
            <a:chOff x="476" y="-3923157"/>
            <a:chExt cx="10667524" cy="2493729"/>
          </a:xfrm>
        </p:grpSpPr>
        <p:sp>
          <p:nvSpPr>
            <p:cNvPr id="5130" name="Freeform: Shape 5129">
              <a:extLst>
                <a:ext uri="{FF2B5EF4-FFF2-40B4-BE49-F238E27FC236}">
                  <a16:creationId xmlns:a16="http://schemas.microsoft.com/office/drawing/2014/main" id="{1E12D6AD-7096-45BB-9C02-468B2704C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6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31" name="Freeform: Shape 5130">
              <a:extLst>
                <a:ext uri="{FF2B5EF4-FFF2-40B4-BE49-F238E27FC236}">
                  <a16:creationId xmlns:a16="http://schemas.microsoft.com/office/drawing/2014/main" id="{39953252-97DE-4766-B2F6-E4FDA2FDA6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7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Metin kutusu 1">
            <a:extLst>
              <a:ext uri="{FF2B5EF4-FFF2-40B4-BE49-F238E27FC236}">
                <a16:creationId xmlns:a16="http://schemas.microsoft.com/office/drawing/2014/main" id="{AB9D7648-C835-F2E7-2BFC-3910144210E9}"/>
              </a:ext>
            </a:extLst>
          </p:cNvPr>
          <p:cNvSpPr txBox="1"/>
          <p:nvPr/>
        </p:nvSpPr>
        <p:spPr>
          <a:xfrm>
            <a:off x="1524000" y="9218977"/>
            <a:ext cx="1539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800" dirty="0">
                <a:solidFill>
                  <a:schemeClr val="bg1"/>
                </a:solidFill>
              </a:rPr>
              <a:t>Asurlular da </a:t>
            </a:r>
            <a:r>
              <a:rPr lang="tr-TR" sz="4800" b="1" dirty="0" err="1">
                <a:solidFill>
                  <a:srgbClr val="FF0000"/>
                </a:solidFill>
              </a:rPr>
              <a:t>meddler</a:t>
            </a:r>
            <a:r>
              <a:rPr lang="tr-TR" sz="4800" dirty="0">
                <a:solidFill>
                  <a:schemeClr val="bg1"/>
                </a:solidFill>
              </a:rPr>
              <a:t> tarafından yıkılmıştır.</a:t>
            </a:r>
          </a:p>
        </p:txBody>
      </p:sp>
    </p:spTree>
    <p:extLst>
      <p:ext uri="{BB962C8B-B14F-4D97-AF65-F5344CB8AC3E}">
        <p14:creationId xmlns:p14="http://schemas.microsoft.com/office/powerpoint/2010/main" val="26076983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0" y="827094"/>
            <a:ext cx="11464505" cy="1000318"/>
          </a:xfrm>
          <a:custGeom>
            <a:avLst/>
            <a:gdLst/>
            <a:ahLst/>
            <a:cxnLst/>
            <a:rect l="l" t="t" r="r" b="b"/>
            <a:pathLst>
              <a:path w="11464505" h="1000318">
                <a:moveTo>
                  <a:pt x="0" y="0"/>
                </a:moveTo>
                <a:lnTo>
                  <a:pt x="11464505" y="0"/>
                </a:lnTo>
                <a:lnTo>
                  <a:pt x="11464505" y="1000319"/>
                </a:lnTo>
                <a:lnTo>
                  <a:pt x="0" y="10003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250763" b="-262392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-22123" y="0"/>
            <a:ext cx="18288000" cy="10949940"/>
          </a:xfrm>
          <a:custGeom>
            <a:avLst/>
            <a:gdLst/>
            <a:ahLst/>
            <a:cxnLst/>
            <a:rect l="l" t="t" r="r" b="b"/>
            <a:pathLst>
              <a:path w="18288000" h="10949940">
                <a:moveTo>
                  <a:pt x="0" y="0"/>
                </a:moveTo>
                <a:lnTo>
                  <a:pt x="18288000" y="0"/>
                </a:lnTo>
                <a:lnTo>
                  <a:pt x="18288000" y="10949940"/>
                </a:lnTo>
                <a:lnTo>
                  <a:pt x="0" y="109499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tr-TR" dirty="0" err="1"/>
              <a:t>ttt</a:t>
            </a:r>
            <a:endParaRPr lang="tr-TR" dirty="0"/>
          </a:p>
        </p:txBody>
      </p:sp>
      <p:sp>
        <p:nvSpPr>
          <p:cNvPr id="5" name="Freeform 5"/>
          <p:cNvSpPr/>
          <p:nvPr/>
        </p:nvSpPr>
        <p:spPr>
          <a:xfrm>
            <a:off x="0" y="827094"/>
            <a:ext cx="12013518" cy="1048222"/>
          </a:xfrm>
          <a:custGeom>
            <a:avLst/>
            <a:gdLst/>
            <a:ahLst/>
            <a:cxnLst/>
            <a:rect l="l" t="t" r="r" b="b"/>
            <a:pathLst>
              <a:path w="12013518" h="1048222">
                <a:moveTo>
                  <a:pt x="0" y="0"/>
                </a:moveTo>
                <a:lnTo>
                  <a:pt x="12013518" y="0"/>
                </a:lnTo>
                <a:lnTo>
                  <a:pt x="12013518" y="1048222"/>
                </a:lnTo>
                <a:lnTo>
                  <a:pt x="0" y="10482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250763" b="-262392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TextBox 6"/>
          <p:cNvSpPr txBox="1"/>
          <p:nvPr/>
        </p:nvSpPr>
        <p:spPr>
          <a:xfrm>
            <a:off x="501316" y="540184"/>
            <a:ext cx="10963189" cy="1387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200"/>
              </a:lnSpc>
            </a:pPr>
            <a:r>
              <a:rPr lang="en-US" sz="800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MEZOPOTAMYA</a:t>
            </a:r>
          </a:p>
        </p:txBody>
      </p:sp>
      <p:sp>
        <p:nvSpPr>
          <p:cNvPr id="7" name="TextBox 7"/>
          <p:cNvSpPr txBox="1"/>
          <p:nvPr/>
        </p:nvSpPr>
        <p:spPr>
          <a:xfrm rot="2700000">
            <a:off x="9129959" y="7144509"/>
            <a:ext cx="4401242" cy="8896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08"/>
              </a:lnSpc>
            </a:pPr>
            <a:r>
              <a:rPr lang="en-US" sz="5434" b="1" dirty="0">
                <a:solidFill>
                  <a:srgbClr val="121313"/>
                </a:solidFill>
                <a:latin typeface="Arimo Bold"/>
                <a:ea typeface="Arimo Bold"/>
                <a:cs typeface="Arimo Bold"/>
                <a:sym typeface="Arimo Bold"/>
              </a:rPr>
              <a:t>Fırat </a:t>
            </a:r>
            <a:r>
              <a:rPr lang="en-US" sz="5434" b="1" dirty="0" err="1">
                <a:solidFill>
                  <a:srgbClr val="121313"/>
                </a:solidFill>
                <a:latin typeface="Arimo Bold"/>
                <a:ea typeface="Arimo Bold"/>
                <a:cs typeface="Arimo Bold"/>
                <a:sym typeface="Arimo Bold"/>
              </a:rPr>
              <a:t>nehri</a:t>
            </a:r>
            <a:endParaRPr lang="en-US" sz="5434" b="1" dirty="0">
              <a:solidFill>
                <a:srgbClr val="121313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AA89B08C-0FD7-7D27-886D-31E5C92C33CC}"/>
              </a:ext>
            </a:extLst>
          </p:cNvPr>
          <p:cNvSpPr txBox="1"/>
          <p:nvPr/>
        </p:nvSpPr>
        <p:spPr>
          <a:xfrm rot="3399873">
            <a:off x="11691779" y="6255845"/>
            <a:ext cx="37411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Dicle </a:t>
            </a:r>
            <a:r>
              <a:rPr lang="en-US" sz="40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nehri</a:t>
            </a:r>
            <a:endParaRPr lang="en-US" sz="4000" b="1" dirty="0">
              <a:solidFill>
                <a:srgbClr val="000000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endParaRPr lang="tr-TR" sz="4000" dirty="0"/>
          </a:p>
        </p:txBody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96B768FA-0BB4-E798-9C17-6896B0308D25}"/>
              </a:ext>
            </a:extLst>
          </p:cNvPr>
          <p:cNvGrpSpPr/>
          <p:nvPr/>
        </p:nvGrpSpPr>
        <p:grpSpPr>
          <a:xfrm>
            <a:off x="8660195" y="2214569"/>
            <a:ext cx="6642735" cy="7370445"/>
            <a:chOff x="0" y="0"/>
            <a:chExt cx="8856980" cy="9827260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97B89AFF-99B0-C66F-9E4E-5BCC250BA2E3}"/>
                </a:ext>
              </a:extLst>
            </p:cNvPr>
            <p:cNvSpPr/>
            <p:nvPr/>
          </p:nvSpPr>
          <p:spPr>
            <a:xfrm>
              <a:off x="50800" y="32670"/>
              <a:ext cx="8776000" cy="9743231"/>
            </a:xfrm>
            <a:custGeom>
              <a:avLst/>
              <a:gdLst/>
              <a:ahLst/>
              <a:cxnLst/>
              <a:rect l="l" t="t" r="r" b="b"/>
              <a:pathLst>
                <a:path w="8776000" h="9743231">
                  <a:moveTo>
                    <a:pt x="0" y="2286350"/>
                  </a:moveTo>
                  <a:cubicBezTo>
                    <a:pt x="175260" y="1396080"/>
                    <a:pt x="388620" y="1152240"/>
                    <a:pt x="580390" y="971900"/>
                  </a:cubicBezTo>
                  <a:cubicBezTo>
                    <a:pt x="762000" y="800450"/>
                    <a:pt x="988060" y="683610"/>
                    <a:pt x="1195070" y="559150"/>
                  </a:cubicBezTo>
                  <a:cubicBezTo>
                    <a:pt x="1394460" y="439770"/>
                    <a:pt x="1590040" y="320390"/>
                    <a:pt x="1799590" y="237840"/>
                  </a:cubicBezTo>
                  <a:cubicBezTo>
                    <a:pt x="2006600" y="157830"/>
                    <a:pt x="2266950" y="107030"/>
                    <a:pt x="2443480" y="70200"/>
                  </a:cubicBezTo>
                  <a:cubicBezTo>
                    <a:pt x="2565400" y="43530"/>
                    <a:pt x="2680970" y="-35210"/>
                    <a:pt x="2755900" y="18130"/>
                  </a:cubicBezTo>
                  <a:cubicBezTo>
                    <a:pt x="2872740" y="101950"/>
                    <a:pt x="2743200" y="682340"/>
                    <a:pt x="2885440" y="796640"/>
                  </a:cubicBezTo>
                  <a:cubicBezTo>
                    <a:pt x="3008630" y="895700"/>
                    <a:pt x="3262630" y="748380"/>
                    <a:pt x="3477260" y="767430"/>
                  </a:cubicBezTo>
                  <a:cubicBezTo>
                    <a:pt x="3740150" y="791560"/>
                    <a:pt x="4116070" y="841090"/>
                    <a:pt x="4344670" y="971900"/>
                  </a:cubicBezTo>
                  <a:cubicBezTo>
                    <a:pt x="4540250" y="1086200"/>
                    <a:pt x="4662170" y="1281780"/>
                    <a:pt x="4796790" y="1454500"/>
                  </a:cubicBezTo>
                  <a:cubicBezTo>
                    <a:pt x="4931410" y="1625950"/>
                    <a:pt x="5027930" y="1824070"/>
                    <a:pt x="5151120" y="2004410"/>
                  </a:cubicBezTo>
                  <a:cubicBezTo>
                    <a:pt x="5276850" y="2187290"/>
                    <a:pt x="5436870" y="2398110"/>
                    <a:pt x="5542280" y="2545430"/>
                  </a:cubicBezTo>
                  <a:cubicBezTo>
                    <a:pt x="5614670" y="2647030"/>
                    <a:pt x="5647690" y="2711800"/>
                    <a:pt x="5725160" y="2801970"/>
                  </a:cubicBezTo>
                  <a:cubicBezTo>
                    <a:pt x="5828030" y="2922620"/>
                    <a:pt x="6003290" y="3033110"/>
                    <a:pt x="6121400" y="3188050"/>
                  </a:cubicBezTo>
                  <a:cubicBezTo>
                    <a:pt x="6258560" y="3367120"/>
                    <a:pt x="6355080" y="3622390"/>
                    <a:pt x="6475730" y="3830670"/>
                  </a:cubicBezTo>
                  <a:cubicBezTo>
                    <a:pt x="6592570" y="4030060"/>
                    <a:pt x="6728460" y="4209130"/>
                    <a:pt x="6836410" y="4409790"/>
                  </a:cubicBezTo>
                  <a:cubicBezTo>
                    <a:pt x="6943090" y="4611720"/>
                    <a:pt x="7058660" y="4873340"/>
                    <a:pt x="7118350" y="5037170"/>
                  </a:cubicBezTo>
                  <a:cubicBezTo>
                    <a:pt x="7155180" y="5138770"/>
                    <a:pt x="7147560" y="5218780"/>
                    <a:pt x="7190740" y="5291170"/>
                  </a:cubicBezTo>
                  <a:cubicBezTo>
                    <a:pt x="7233920" y="5361020"/>
                    <a:pt x="7303770" y="5390230"/>
                    <a:pt x="7376160" y="5463890"/>
                  </a:cubicBezTo>
                  <a:cubicBezTo>
                    <a:pt x="7494270" y="5582000"/>
                    <a:pt x="7672070" y="5773770"/>
                    <a:pt x="7818120" y="5941410"/>
                  </a:cubicBezTo>
                  <a:cubicBezTo>
                    <a:pt x="7970520" y="6116670"/>
                    <a:pt x="8178800" y="6286850"/>
                    <a:pt x="8268970" y="6492590"/>
                  </a:cubicBezTo>
                  <a:cubicBezTo>
                    <a:pt x="8356600" y="6693250"/>
                    <a:pt x="8379460" y="6971380"/>
                    <a:pt x="8361680" y="7158070"/>
                  </a:cubicBezTo>
                  <a:cubicBezTo>
                    <a:pt x="8347710" y="7301580"/>
                    <a:pt x="8220710" y="7478110"/>
                    <a:pt x="8234680" y="7526370"/>
                  </a:cubicBezTo>
                  <a:cubicBezTo>
                    <a:pt x="8238490" y="7541610"/>
                    <a:pt x="8249920" y="7535260"/>
                    <a:pt x="8262620" y="7550500"/>
                  </a:cubicBezTo>
                  <a:cubicBezTo>
                    <a:pt x="8327390" y="7621620"/>
                    <a:pt x="8643620" y="8010240"/>
                    <a:pt x="8722360" y="8255350"/>
                  </a:cubicBezTo>
                  <a:cubicBezTo>
                    <a:pt x="8793480" y="8476330"/>
                    <a:pt x="8782050" y="8721440"/>
                    <a:pt x="8755380" y="8942420"/>
                  </a:cubicBezTo>
                  <a:cubicBezTo>
                    <a:pt x="8731250" y="9155780"/>
                    <a:pt x="8719820" y="9427560"/>
                    <a:pt x="8576310" y="9562180"/>
                  </a:cubicBezTo>
                  <a:cubicBezTo>
                    <a:pt x="8412480" y="9714580"/>
                    <a:pt x="8016240" y="9748870"/>
                    <a:pt x="7762240" y="9742520"/>
                  </a:cubicBezTo>
                  <a:cubicBezTo>
                    <a:pt x="7536180" y="9737440"/>
                    <a:pt x="7317740" y="9633300"/>
                    <a:pt x="7125970" y="9571070"/>
                  </a:cubicBezTo>
                  <a:cubicBezTo>
                    <a:pt x="6962140" y="9517730"/>
                    <a:pt x="6842760" y="9402160"/>
                    <a:pt x="6678930" y="9399620"/>
                  </a:cubicBezTo>
                  <a:cubicBezTo>
                    <a:pt x="6480810" y="9398350"/>
                    <a:pt x="6243320" y="9596470"/>
                    <a:pt x="6022340" y="9633300"/>
                  </a:cubicBezTo>
                  <a:cubicBezTo>
                    <a:pt x="5807710" y="9668860"/>
                    <a:pt x="5575300" y="9676480"/>
                    <a:pt x="5369560" y="9625680"/>
                  </a:cubicBezTo>
                  <a:cubicBezTo>
                    <a:pt x="5163820" y="9576150"/>
                    <a:pt x="4928870" y="9438990"/>
                    <a:pt x="4786630" y="9332310"/>
                  </a:cubicBezTo>
                  <a:cubicBezTo>
                    <a:pt x="4685030" y="9256110"/>
                    <a:pt x="4663440" y="9160860"/>
                    <a:pt x="4561840" y="9093550"/>
                  </a:cubicBezTo>
                  <a:cubicBezTo>
                    <a:pt x="4425950" y="9003380"/>
                    <a:pt x="4191000" y="8977980"/>
                    <a:pt x="4008120" y="8889080"/>
                  </a:cubicBezTo>
                  <a:cubicBezTo>
                    <a:pt x="3812540" y="8792560"/>
                    <a:pt x="3620770" y="8655400"/>
                    <a:pt x="3430270" y="8523320"/>
                  </a:cubicBezTo>
                  <a:cubicBezTo>
                    <a:pt x="3230880" y="8384890"/>
                    <a:pt x="3018790" y="8231220"/>
                    <a:pt x="2837180" y="8072470"/>
                  </a:cubicBezTo>
                  <a:cubicBezTo>
                    <a:pt x="2665730" y="7922610"/>
                    <a:pt x="2532380" y="7760050"/>
                    <a:pt x="2368550" y="7598760"/>
                  </a:cubicBezTo>
                  <a:cubicBezTo>
                    <a:pt x="2193290" y="7427310"/>
                    <a:pt x="1978660" y="7262210"/>
                    <a:pt x="1814830" y="7075520"/>
                  </a:cubicBezTo>
                  <a:cubicBezTo>
                    <a:pt x="1656080" y="6895180"/>
                    <a:pt x="1526540" y="6694520"/>
                    <a:pt x="1399540" y="6501480"/>
                  </a:cubicBezTo>
                  <a:cubicBezTo>
                    <a:pt x="1277620" y="6316060"/>
                    <a:pt x="1183640" y="6109050"/>
                    <a:pt x="1062990" y="5941410"/>
                  </a:cubicBezTo>
                  <a:cubicBezTo>
                    <a:pt x="955040" y="5790280"/>
                    <a:pt x="805180" y="5701380"/>
                    <a:pt x="718820" y="5536280"/>
                  </a:cubicBezTo>
                  <a:cubicBezTo>
                    <a:pt x="617220" y="5343240"/>
                    <a:pt x="595630" y="5061300"/>
                    <a:pt x="532130" y="4835240"/>
                  </a:cubicBezTo>
                  <a:cubicBezTo>
                    <a:pt x="471170" y="4621880"/>
                    <a:pt x="383540" y="4398360"/>
                    <a:pt x="346710" y="4214210"/>
                  </a:cubicBezTo>
                  <a:cubicBezTo>
                    <a:pt x="316230" y="4071970"/>
                    <a:pt x="302260" y="3831940"/>
                    <a:pt x="300990" y="3828130"/>
                  </a:cubicBezTo>
                  <a:cubicBezTo>
                    <a:pt x="300990" y="3826860"/>
                    <a:pt x="307340" y="3777330"/>
                    <a:pt x="309880" y="3751930"/>
                  </a:cubicBezTo>
                  <a:cubicBezTo>
                    <a:pt x="312420" y="3726530"/>
                    <a:pt x="318770" y="3677000"/>
                    <a:pt x="318770" y="3677000"/>
                  </a:cubicBezTo>
                  <a:cubicBezTo>
                    <a:pt x="318770" y="3677000"/>
                    <a:pt x="318770" y="3677000"/>
                    <a:pt x="318770" y="3675730"/>
                  </a:cubicBezTo>
                  <a:cubicBezTo>
                    <a:pt x="318770" y="3675730"/>
                    <a:pt x="336550" y="3628740"/>
                    <a:pt x="345440" y="3604610"/>
                  </a:cubicBezTo>
                  <a:cubicBezTo>
                    <a:pt x="354330" y="3580480"/>
                    <a:pt x="370840" y="3533490"/>
                    <a:pt x="370840" y="3532220"/>
                  </a:cubicBezTo>
                  <a:cubicBezTo>
                    <a:pt x="372110" y="3532220"/>
                    <a:pt x="401320" y="3487770"/>
                    <a:pt x="414020" y="3469990"/>
                  </a:cubicBezTo>
                  <a:cubicBezTo>
                    <a:pt x="424180" y="3454750"/>
                    <a:pt x="439420" y="3452210"/>
                    <a:pt x="440690" y="3431890"/>
                  </a:cubicBezTo>
                  <a:cubicBezTo>
                    <a:pt x="444500" y="3358230"/>
                    <a:pt x="245110" y="3094070"/>
                    <a:pt x="172720" y="2908650"/>
                  </a:cubicBezTo>
                  <a:cubicBezTo>
                    <a:pt x="96520" y="2714340"/>
                    <a:pt x="0" y="2286350"/>
                    <a:pt x="0" y="2286350"/>
                  </a:cubicBezTo>
                </a:path>
              </a:pathLst>
            </a:custGeom>
            <a:solidFill>
              <a:srgbClr val="CB3333">
                <a:alpha val="24706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11" name="Freeform 10">
            <a:extLst>
              <a:ext uri="{FF2B5EF4-FFF2-40B4-BE49-F238E27FC236}">
                <a16:creationId xmlns:a16="http://schemas.microsoft.com/office/drawing/2014/main" id="{141D84E7-2581-3D5F-1C97-B68AB0B92D82}"/>
              </a:ext>
            </a:extLst>
          </p:cNvPr>
          <p:cNvSpPr/>
          <p:nvPr/>
        </p:nvSpPr>
        <p:spPr>
          <a:xfrm>
            <a:off x="-1716073" y="7256899"/>
            <a:ext cx="21720146" cy="5430036"/>
          </a:xfrm>
          <a:custGeom>
            <a:avLst/>
            <a:gdLst/>
            <a:ahLst/>
            <a:cxnLst/>
            <a:rect l="l" t="t" r="r" b="b"/>
            <a:pathLst>
              <a:path w="21720146" h="5430036">
                <a:moveTo>
                  <a:pt x="0" y="0"/>
                </a:moveTo>
                <a:lnTo>
                  <a:pt x="21720146" y="0"/>
                </a:lnTo>
                <a:lnTo>
                  <a:pt x="21720146" y="5430036"/>
                </a:lnTo>
                <a:lnTo>
                  <a:pt x="0" y="54300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C60B3066-ACA0-2C5C-F55C-317A92A31683}"/>
              </a:ext>
            </a:extLst>
          </p:cNvPr>
          <p:cNvSpPr txBox="1"/>
          <p:nvPr/>
        </p:nvSpPr>
        <p:spPr>
          <a:xfrm>
            <a:off x="786775" y="7726171"/>
            <a:ext cx="17953074" cy="1917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72"/>
              </a:lnSpc>
            </a:pPr>
            <a:r>
              <a:rPr lang="en-US" sz="3623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Anadolu’nun</a:t>
            </a:r>
            <a:r>
              <a:rPr lang="en-US" sz="3623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623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güneyinde</a:t>
            </a:r>
            <a:r>
              <a:rPr lang="en-US" sz="3623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623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yer</a:t>
            </a:r>
            <a:r>
              <a:rPr lang="en-US" sz="3623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623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alan</a:t>
            </a:r>
            <a:r>
              <a:rPr lang="en-US" sz="3623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623" b="1" dirty="0">
                <a:solidFill>
                  <a:srgbClr val="FF0000"/>
                </a:solidFill>
                <a:latin typeface="Arimo Bold"/>
                <a:ea typeface="Arimo Bold"/>
                <a:cs typeface="Arimo Bold"/>
                <a:sym typeface="Arimo Bold"/>
              </a:rPr>
              <a:t>Fırat </a:t>
            </a:r>
            <a:r>
              <a:rPr lang="en-US" sz="3623" b="1" dirty="0" err="1">
                <a:solidFill>
                  <a:srgbClr val="FF0000"/>
                </a:solidFill>
                <a:latin typeface="Arimo Bold"/>
                <a:ea typeface="Arimo Bold"/>
                <a:cs typeface="Arimo Bold"/>
                <a:sym typeface="Arimo Bold"/>
              </a:rPr>
              <a:t>ve</a:t>
            </a:r>
            <a:r>
              <a:rPr lang="en-US" sz="3623" b="1" dirty="0">
                <a:solidFill>
                  <a:srgbClr val="FF0000"/>
                </a:solidFill>
                <a:latin typeface="Arimo Bold"/>
                <a:ea typeface="Arimo Bold"/>
                <a:cs typeface="Arimo Bold"/>
                <a:sym typeface="Arimo Bold"/>
              </a:rPr>
              <a:t> Dicle </a:t>
            </a:r>
            <a:r>
              <a:rPr lang="en-US" sz="3623" b="1" dirty="0" err="1">
                <a:solidFill>
                  <a:srgbClr val="FF0000"/>
                </a:solidFill>
                <a:latin typeface="Arimo Bold"/>
                <a:ea typeface="Arimo Bold"/>
                <a:cs typeface="Arimo Bold"/>
                <a:sym typeface="Arimo Bold"/>
              </a:rPr>
              <a:t>nehirleri</a:t>
            </a:r>
            <a:r>
              <a:rPr lang="en-US" sz="3623" b="1" dirty="0">
                <a:solidFill>
                  <a:srgbClr val="FF000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623" b="1" dirty="0" err="1">
                <a:solidFill>
                  <a:srgbClr val="FF0000"/>
                </a:solidFill>
                <a:latin typeface="Arimo Bold"/>
                <a:ea typeface="Arimo Bold"/>
                <a:cs typeface="Arimo Bold"/>
                <a:sym typeface="Arimo Bold"/>
              </a:rPr>
              <a:t>arasında</a:t>
            </a:r>
            <a:r>
              <a:rPr lang="en-US" sz="3623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623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kalan</a:t>
            </a:r>
            <a:r>
              <a:rPr lang="en-US" sz="3623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623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bölgeye</a:t>
            </a:r>
            <a:r>
              <a:rPr lang="en-US" sz="3623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623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Mezopotamya</a:t>
            </a:r>
            <a:r>
              <a:rPr lang="en-US" sz="3623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623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denir</a:t>
            </a:r>
            <a:r>
              <a:rPr lang="en-US" sz="3623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. Uygun </a:t>
            </a:r>
            <a:r>
              <a:rPr lang="en-US" sz="3623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iklim</a:t>
            </a:r>
            <a:r>
              <a:rPr lang="en-US" sz="3623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623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koşullarına</a:t>
            </a:r>
            <a:r>
              <a:rPr lang="en-US" sz="3623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623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ve</a:t>
            </a:r>
            <a:r>
              <a:rPr lang="en-US" sz="3623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623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verimli</a:t>
            </a:r>
            <a:r>
              <a:rPr lang="en-US" sz="3623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623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topraklara</a:t>
            </a:r>
            <a:r>
              <a:rPr lang="en-US" sz="3623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623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sahip</a:t>
            </a:r>
            <a:r>
              <a:rPr lang="en-US" sz="3623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623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olan</a:t>
            </a:r>
            <a:r>
              <a:rPr lang="en-US" sz="3623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623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bu</a:t>
            </a:r>
            <a:r>
              <a:rPr lang="en-US" sz="3623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623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coğrafyaya</a:t>
            </a:r>
            <a:r>
              <a:rPr lang="en-US" sz="3623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623" b="1" dirty="0">
                <a:solidFill>
                  <a:srgbClr val="FF0000"/>
                </a:solidFill>
                <a:latin typeface="Arimo Bold"/>
                <a:ea typeface="Arimo Bold"/>
                <a:cs typeface="Arimo Bold"/>
                <a:sym typeface="Arimo Bold"/>
              </a:rPr>
              <a:t>“</a:t>
            </a:r>
            <a:r>
              <a:rPr lang="en-US" sz="3623" b="1" dirty="0" err="1">
                <a:solidFill>
                  <a:srgbClr val="FF0000"/>
                </a:solidFill>
                <a:latin typeface="Arimo Bold"/>
                <a:ea typeface="Arimo Bold"/>
                <a:cs typeface="Arimo Bold"/>
                <a:sym typeface="Arimo Bold"/>
              </a:rPr>
              <a:t>Münbit</a:t>
            </a:r>
            <a:r>
              <a:rPr lang="en-US" sz="3623" b="1" dirty="0">
                <a:solidFill>
                  <a:srgbClr val="FF000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623" b="1" dirty="0" err="1">
                <a:solidFill>
                  <a:srgbClr val="FF0000"/>
                </a:solidFill>
                <a:latin typeface="Arimo Bold"/>
                <a:ea typeface="Arimo Bold"/>
                <a:cs typeface="Arimo Bold"/>
                <a:sym typeface="Arimo Bold"/>
              </a:rPr>
              <a:t>hilal</a:t>
            </a:r>
            <a:r>
              <a:rPr lang="en-US" sz="3623" b="1" dirty="0">
                <a:solidFill>
                  <a:srgbClr val="FF0000"/>
                </a:solidFill>
                <a:latin typeface="Arimo Bold"/>
                <a:ea typeface="Arimo Bold"/>
                <a:cs typeface="Arimo Bold"/>
                <a:sym typeface="Arimo Bold"/>
              </a:rPr>
              <a:t>” </a:t>
            </a:r>
            <a:r>
              <a:rPr lang="en-US" sz="3623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denmiştir</a:t>
            </a:r>
            <a:r>
              <a:rPr lang="en-US" sz="3623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 animBg="1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877955" y="4229100"/>
            <a:ext cx="8266045" cy="6788489"/>
          </a:xfrm>
          <a:custGeom>
            <a:avLst/>
            <a:gdLst/>
            <a:ahLst/>
            <a:cxnLst/>
            <a:rect l="l" t="t" r="r" b="b"/>
            <a:pathLst>
              <a:path w="8266045" h="6788489">
                <a:moveTo>
                  <a:pt x="0" y="0"/>
                </a:moveTo>
                <a:lnTo>
                  <a:pt x="8266045" y="0"/>
                </a:lnTo>
                <a:lnTo>
                  <a:pt x="8266045" y="6788490"/>
                </a:lnTo>
                <a:lnTo>
                  <a:pt x="0" y="67884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901995" y="503753"/>
            <a:ext cx="16484010" cy="5321802"/>
          </a:xfrm>
          <a:custGeom>
            <a:avLst/>
            <a:gdLst/>
            <a:ahLst/>
            <a:cxnLst/>
            <a:rect l="l" t="t" r="r" b="b"/>
            <a:pathLst>
              <a:path w="16484010" h="5321802">
                <a:moveTo>
                  <a:pt x="0" y="0"/>
                </a:moveTo>
                <a:lnTo>
                  <a:pt x="16484010" y="0"/>
                </a:lnTo>
                <a:lnTo>
                  <a:pt x="16484010" y="5321802"/>
                </a:lnTo>
                <a:lnTo>
                  <a:pt x="0" y="53218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104818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TextBox 5"/>
          <p:cNvSpPr txBox="1"/>
          <p:nvPr/>
        </p:nvSpPr>
        <p:spPr>
          <a:xfrm>
            <a:off x="1249734" y="5588618"/>
            <a:ext cx="7791089" cy="4553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078"/>
              </a:lnSpc>
            </a:pPr>
            <a:r>
              <a:rPr lang="en-US" sz="8627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1- SÜMERLER</a:t>
            </a:r>
          </a:p>
          <a:p>
            <a:pPr algn="l">
              <a:lnSpc>
                <a:spcPts val="12078"/>
              </a:lnSpc>
            </a:pPr>
            <a:r>
              <a:rPr lang="en-US" sz="8627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2- BABİLİLER</a:t>
            </a:r>
          </a:p>
          <a:p>
            <a:pPr algn="l">
              <a:lnSpc>
                <a:spcPts val="12078"/>
              </a:lnSpc>
            </a:pPr>
            <a:r>
              <a:rPr lang="en-US" sz="8627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3-ASURLULAR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064776" y="1009650"/>
            <a:ext cx="15063910" cy="1314379"/>
          </a:xfrm>
          <a:custGeom>
            <a:avLst/>
            <a:gdLst/>
            <a:ahLst/>
            <a:cxnLst/>
            <a:rect l="l" t="t" r="r" b="b"/>
            <a:pathLst>
              <a:path w="15063910" h="1314379">
                <a:moveTo>
                  <a:pt x="0" y="0"/>
                </a:moveTo>
                <a:lnTo>
                  <a:pt x="15063910" y="0"/>
                </a:lnTo>
                <a:lnTo>
                  <a:pt x="15063910" y="1314379"/>
                </a:lnTo>
                <a:lnTo>
                  <a:pt x="0" y="13143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250763" b="-262392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22079761" cy="12847418"/>
          </a:xfrm>
          <a:custGeom>
            <a:avLst/>
            <a:gdLst/>
            <a:ahLst/>
            <a:cxnLst/>
            <a:rect l="l" t="t" r="r" b="b"/>
            <a:pathLst>
              <a:path w="22079761" h="12847418">
                <a:moveTo>
                  <a:pt x="0" y="0"/>
                </a:moveTo>
                <a:lnTo>
                  <a:pt x="22079761" y="0"/>
                </a:lnTo>
                <a:lnTo>
                  <a:pt x="22079761" y="12847418"/>
                </a:lnTo>
                <a:lnTo>
                  <a:pt x="0" y="128474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0" y="1562461"/>
            <a:ext cx="15919957" cy="1389072"/>
          </a:xfrm>
          <a:custGeom>
            <a:avLst/>
            <a:gdLst/>
            <a:ahLst/>
            <a:cxnLst/>
            <a:rect l="l" t="t" r="r" b="b"/>
            <a:pathLst>
              <a:path w="15919957" h="1389072">
                <a:moveTo>
                  <a:pt x="0" y="0"/>
                </a:moveTo>
                <a:lnTo>
                  <a:pt x="15919957" y="0"/>
                </a:lnTo>
                <a:lnTo>
                  <a:pt x="15919957" y="1389073"/>
                </a:lnTo>
                <a:lnTo>
                  <a:pt x="0" y="13890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77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250763" b="-262392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TextBox 5"/>
          <p:cNvSpPr txBox="1"/>
          <p:nvPr/>
        </p:nvSpPr>
        <p:spPr>
          <a:xfrm>
            <a:off x="78310" y="1544567"/>
            <a:ext cx="15841647" cy="1387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200"/>
              </a:lnSpc>
            </a:pPr>
            <a:r>
              <a:rPr lang="en-US" sz="8000" b="1" dirty="0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SÜMERLER M.Ö 4000-M.Ö 3000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7392" y="-1409700"/>
            <a:ext cx="18522783" cy="12526032"/>
          </a:xfrm>
          <a:custGeom>
            <a:avLst/>
            <a:gdLst/>
            <a:ahLst/>
            <a:cxnLst/>
            <a:rect l="l" t="t" r="r" b="b"/>
            <a:pathLst>
              <a:path w="18522783" h="12526032">
                <a:moveTo>
                  <a:pt x="0" y="0"/>
                </a:moveTo>
                <a:lnTo>
                  <a:pt x="18522783" y="0"/>
                </a:lnTo>
                <a:lnTo>
                  <a:pt x="18522783" y="12526032"/>
                </a:lnTo>
                <a:lnTo>
                  <a:pt x="0" y="125260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152400" y="-159968"/>
            <a:ext cx="12528067" cy="3826755"/>
          </a:xfrm>
          <a:custGeom>
            <a:avLst/>
            <a:gdLst/>
            <a:ahLst/>
            <a:cxnLst/>
            <a:rect l="l" t="t" r="r" b="b"/>
            <a:pathLst>
              <a:path w="12528067" h="3826755">
                <a:moveTo>
                  <a:pt x="0" y="0"/>
                </a:moveTo>
                <a:lnTo>
                  <a:pt x="12528067" y="0"/>
                </a:lnTo>
                <a:lnTo>
                  <a:pt x="12528067" y="3826756"/>
                </a:lnTo>
                <a:lnTo>
                  <a:pt x="0" y="38267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938412C5-1502-89C6-CABF-CFBCF2CD8674}"/>
              </a:ext>
            </a:extLst>
          </p:cNvPr>
          <p:cNvSpPr/>
          <p:nvPr/>
        </p:nvSpPr>
        <p:spPr>
          <a:xfrm>
            <a:off x="9478493" y="3643927"/>
            <a:ext cx="8794267" cy="6452573"/>
          </a:xfrm>
          <a:custGeom>
            <a:avLst/>
            <a:gdLst/>
            <a:ahLst/>
            <a:cxnLst/>
            <a:rect l="l" t="t" r="r" b="b"/>
            <a:pathLst>
              <a:path w="12528067" h="3826755">
                <a:moveTo>
                  <a:pt x="0" y="0"/>
                </a:moveTo>
                <a:lnTo>
                  <a:pt x="12528067" y="0"/>
                </a:lnTo>
                <a:lnTo>
                  <a:pt x="12528067" y="3826756"/>
                </a:lnTo>
                <a:lnTo>
                  <a:pt x="0" y="38267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10261767" y="4360567"/>
            <a:ext cx="7427331" cy="4897733"/>
          </a:xfrm>
          <a:custGeom>
            <a:avLst/>
            <a:gdLst/>
            <a:ahLst/>
            <a:cxnLst/>
            <a:rect l="l" t="t" r="r" b="b"/>
            <a:pathLst>
              <a:path w="7427331" h="4897733">
                <a:moveTo>
                  <a:pt x="0" y="0"/>
                </a:moveTo>
                <a:lnTo>
                  <a:pt x="7427331" y="0"/>
                </a:lnTo>
                <a:lnTo>
                  <a:pt x="7427331" y="4897733"/>
                </a:lnTo>
                <a:lnTo>
                  <a:pt x="0" y="48977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TextBox 5"/>
          <p:cNvSpPr txBox="1"/>
          <p:nvPr/>
        </p:nvSpPr>
        <p:spPr>
          <a:xfrm>
            <a:off x="-234783" y="71288"/>
            <a:ext cx="13445912" cy="33642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369507" lvl="1" indent="-684753" algn="l">
              <a:lnSpc>
                <a:spcPts val="8880"/>
              </a:lnSpc>
              <a:buFont typeface="Arial"/>
              <a:buChar char="•"/>
            </a:pPr>
            <a:r>
              <a:rPr lang="en-US" sz="6343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“SİTE” </a:t>
            </a:r>
            <a:r>
              <a:rPr lang="en-US" sz="6343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denilen</a:t>
            </a:r>
            <a:r>
              <a:rPr lang="en-US" sz="6343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6343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şehir</a:t>
            </a:r>
            <a:r>
              <a:rPr lang="en-US" sz="6343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6343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devletlerinden</a:t>
            </a:r>
            <a:r>
              <a:rPr lang="en-US" sz="6343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6343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oluşmuştur</a:t>
            </a:r>
            <a:r>
              <a:rPr lang="en-US" sz="6343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.</a:t>
            </a:r>
          </a:p>
          <a:p>
            <a:pPr marL="1369507" lvl="1" indent="-684753" algn="l">
              <a:lnSpc>
                <a:spcPts val="8880"/>
              </a:lnSpc>
              <a:buFont typeface="Arial"/>
              <a:buChar char="•"/>
            </a:pPr>
            <a:r>
              <a:rPr lang="en-US" sz="6343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Yöneticilerine”URUK</a:t>
            </a:r>
            <a:r>
              <a:rPr lang="en-US" sz="6343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” </a:t>
            </a:r>
            <a:r>
              <a:rPr lang="en-US" sz="6343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denir</a:t>
            </a:r>
            <a:r>
              <a:rPr lang="en-US" sz="6343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2" name="Rectangle 206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8283427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Ziggurat Nedir? Özellikleri Nelerdir? Ne İçin Kullanılmıştır? - CEOtudent">
            <a:extLst>
              <a:ext uri="{FF2B5EF4-FFF2-40B4-BE49-F238E27FC236}">
                <a16:creationId xmlns:a16="http://schemas.microsoft.com/office/drawing/2014/main" id="{89A2F8DC-13BA-DA35-2BD8-B39AA39D0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7" r="11242"/>
          <a:stretch>
            <a:fillRect/>
          </a:stretch>
        </p:blipFill>
        <p:spPr bwMode="auto">
          <a:xfrm>
            <a:off x="1" y="10"/>
            <a:ext cx="14504463" cy="1028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4" name="Rectangle 206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87528" y="0"/>
            <a:ext cx="10600467" cy="10287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9050B907-42D0-C932-CF31-6301C13D4404}"/>
              </a:ext>
            </a:extLst>
          </p:cNvPr>
          <p:cNvSpPr txBox="1"/>
          <p:nvPr/>
        </p:nvSpPr>
        <p:spPr>
          <a:xfrm>
            <a:off x="11297415" y="3651301"/>
            <a:ext cx="5733283" cy="56141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/>
              <a:t>‘’ZİGGURAT’’ </a:t>
            </a:r>
            <a:r>
              <a:rPr lang="en-US" sz="3000" b="1" dirty="0" err="1"/>
              <a:t>denilen</a:t>
            </a:r>
            <a:r>
              <a:rPr lang="en-US" sz="3000" b="1" dirty="0"/>
              <a:t> </a:t>
            </a:r>
            <a:r>
              <a:rPr lang="en-US" sz="3000" b="1" dirty="0" err="1"/>
              <a:t>yapılar</a:t>
            </a:r>
            <a:r>
              <a:rPr lang="en-US" sz="3000" b="1" dirty="0"/>
              <a:t> </a:t>
            </a:r>
            <a:r>
              <a:rPr lang="en-US" sz="3000" b="1" dirty="0" err="1"/>
              <a:t>inşaa</a:t>
            </a:r>
            <a:r>
              <a:rPr lang="en-US" sz="3000" b="1" dirty="0"/>
              <a:t> </a:t>
            </a:r>
            <a:r>
              <a:rPr lang="en-US" sz="3000" b="1" dirty="0" err="1"/>
              <a:t>etmişlerdir</a:t>
            </a:r>
            <a:r>
              <a:rPr lang="en-US" sz="3000" b="1" dirty="0"/>
              <a:t>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000" b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/>
              <a:t>Zemin </a:t>
            </a:r>
            <a:r>
              <a:rPr lang="en-US" sz="3000" b="1" dirty="0" err="1"/>
              <a:t>katı</a:t>
            </a:r>
            <a:r>
              <a:rPr lang="en-US" sz="3000" b="1" dirty="0"/>
              <a:t> </a:t>
            </a:r>
            <a:r>
              <a:rPr lang="en-US" sz="3000" b="1" dirty="0" err="1"/>
              <a:t>soğuk</a:t>
            </a:r>
            <a:r>
              <a:rPr lang="en-US" sz="3000" b="1" dirty="0"/>
              <a:t> </a:t>
            </a:r>
            <a:r>
              <a:rPr lang="en-US" sz="3000" b="1" dirty="0" err="1"/>
              <a:t>olduğu</a:t>
            </a:r>
            <a:r>
              <a:rPr lang="en-US" sz="3000" b="1" dirty="0"/>
              <a:t> </a:t>
            </a:r>
            <a:r>
              <a:rPr lang="en-US" sz="3000" b="1" dirty="0" err="1"/>
              <a:t>için</a:t>
            </a:r>
            <a:r>
              <a:rPr lang="en-US" sz="3000" b="1" dirty="0"/>
              <a:t> </a:t>
            </a:r>
            <a:r>
              <a:rPr lang="en-US" sz="3000" b="1" dirty="0" err="1"/>
              <a:t>ambar</a:t>
            </a:r>
            <a:r>
              <a:rPr lang="en-US" sz="3000" b="1" dirty="0"/>
              <a:t> </a:t>
            </a:r>
            <a:r>
              <a:rPr lang="en-US" sz="3000" b="1" dirty="0" err="1"/>
              <a:t>olarak</a:t>
            </a:r>
            <a:r>
              <a:rPr lang="en-US" sz="3000" b="1" dirty="0"/>
              <a:t> </a:t>
            </a:r>
            <a:r>
              <a:rPr lang="en-US" sz="3000" b="1" dirty="0" err="1"/>
              <a:t>kullanılmıştır</a:t>
            </a:r>
            <a:r>
              <a:rPr lang="en-US" sz="3000" b="1" dirty="0"/>
              <a:t>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000" b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/>
              <a:t>Orta </a:t>
            </a:r>
            <a:r>
              <a:rPr lang="en-US" sz="3000" b="1" dirty="0" err="1"/>
              <a:t>katları</a:t>
            </a:r>
            <a:r>
              <a:rPr lang="en-US" sz="3000" b="1" dirty="0"/>
              <a:t> </a:t>
            </a:r>
            <a:r>
              <a:rPr lang="en-US" sz="3000" b="1" dirty="0" err="1"/>
              <a:t>ibadethane</a:t>
            </a:r>
            <a:r>
              <a:rPr lang="en-US" sz="3000" b="1" dirty="0"/>
              <a:t> </a:t>
            </a:r>
            <a:r>
              <a:rPr lang="en-US" sz="3000" b="1" dirty="0" err="1"/>
              <a:t>ve</a:t>
            </a:r>
            <a:r>
              <a:rPr lang="en-US" sz="3000" b="1" dirty="0"/>
              <a:t> </a:t>
            </a:r>
            <a:r>
              <a:rPr lang="en-US" sz="3000" b="1" dirty="0" err="1"/>
              <a:t>okul</a:t>
            </a:r>
            <a:r>
              <a:rPr lang="en-US" sz="3000" b="1" dirty="0"/>
              <a:t> </a:t>
            </a:r>
            <a:r>
              <a:rPr lang="en-US" sz="3000" b="1" dirty="0" err="1"/>
              <a:t>işlevi</a:t>
            </a:r>
            <a:r>
              <a:rPr lang="en-US" sz="3000" b="1" dirty="0"/>
              <a:t> </a:t>
            </a:r>
            <a:r>
              <a:rPr lang="en-US" sz="3000" b="1" dirty="0" err="1"/>
              <a:t>görmüştür</a:t>
            </a:r>
            <a:r>
              <a:rPr lang="en-US" sz="3000" b="1" dirty="0"/>
              <a:t>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000" b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/>
              <a:t>Son </a:t>
            </a:r>
            <a:r>
              <a:rPr lang="en-US" sz="3000" b="1" dirty="0" err="1"/>
              <a:t>katlar</a:t>
            </a:r>
            <a:r>
              <a:rPr lang="en-US" sz="3000" b="1" dirty="0"/>
              <a:t> </a:t>
            </a:r>
            <a:r>
              <a:rPr lang="en-US" sz="3000" b="1" dirty="0" err="1"/>
              <a:t>ise</a:t>
            </a:r>
            <a:r>
              <a:rPr lang="en-US" sz="3000" b="1" dirty="0"/>
              <a:t> </a:t>
            </a:r>
            <a:r>
              <a:rPr lang="en-US" sz="3000" b="1" dirty="0" err="1"/>
              <a:t>rasathane</a:t>
            </a:r>
            <a:r>
              <a:rPr lang="en-US" sz="3000" b="1" dirty="0"/>
              <a:t> (</a:t>
            </a:r>
            <a:r>
              <a:rPr lang="en-US" sz="3000" b="1" dirty="0" err="1"/>
              <a:t>gözlemevi</a:t>
            </a:r>
            <a:r>
              <a:rPr lang="en-US" sz="3000" b="1" dirty="0"/>
              <a:t>) </a:t>
            </a:r>
            <a:r>
              <a:rPr lang="en-US" sz="3000" b="1" dirty="0" err="1"/>
              <a:t>olarak</a:t>
            </a:r>
            <a:r>
              <a:rPr lang="en-US" sz="3000" b="1" dirty="0"/>
              <a:t> </a:t>
            </a:r>
            <a:r>
              <a:rPr lang="en-US" sz="3000" b="1" dirty="0" err="1"/>
              <a:t>kullanılmıştır</a:t>
            </a:r>
            <a:r>
              <a:rPr lang="en-US" sz="3000" b="1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dış mekan, gökyüzü, tekerlek, at arabası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F02CC132-AE8C-1EF5-E9B0-969A313436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68" r="-1" b="-1"/>
          <a:stretch>
            <a:fillRect/>
          </a:stretch>
        </p:blipFill>
        <p:spPr>
          <a:xfrm>
            <a:off x="5823855" y="10"/>
            <a:ext cx="12464143" cy="10286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3737881-458F-40AD-B72B-B57D267DC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" y="-1"/>
            <a:ext cx="6872291" cy="10287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C2967126-346F-41EA-982D-63D8EBB60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" y="-1"/>
              <a:ext cx="4572002" cy="6858002"/>
            </a:xfrm>
            <a:custGeom>
              <a:avLst/>
              <a:gdLst>
                <a:gd name="connsiteX0" fmla="*/ 4214994 w 4572002"/>
                <a:gd name="connsiteY0" fmla="*/ 6564620 h 6858002"/>
                <a:gd name="connsiteX1" fmla="*/ 4214994 w 4572002"/>
                <a:gd name="connsiteY1" fmla="*/ 6564621 h 6858002"/>
                <a:gd name="connsiteX2" fmla="*/ 4237474 w 4572002"/>
                <a:gd name="connsiteY2" fmla="*/ 6588626 h 6858002"/>
                <a:gd name="connsiteX3" fmla="*/ 4254096 w 4572002"/>
                <a:gd name="connsiteY3" fmla="*/ 6625225 h 6858002"/>
                <a:gd name="connsiteX4" fmla="*/ 4247001 w 4572002"/>
                <a:gd name="connsiteY4" fmla="*/ 6662540 h 6858002"/>
                <a:gd name="connsiteX5" fmla="*/ 4247000 w 4572002"/>
                <a:gd name="connsiteY5" fmla="*/ 6662541 h 6858002"/>
                <a:gd name="connsiteX6" fmla="*/ 4246999 w 4572002"/>
                <a:gd name="connsiteY6" fmla="*/ 6662544 h 6858002"/>
                <a:gd name="connsiteX7" fmla="*/ 4235550 w 4572002"/>
                <a:gd name="connsiteY7" fmla="*/ 6683027 h 6858002"/>
                <a:gd name="connsiteX8" fmla="*/ 4232403 w 4572002"/>
                <a:gd name="connsiteY8" fmla="*/ 6702976 h 6858002"/>
                <a:gd name="connsiteX9" fmla="*/ 4232403 w 4572002"/>
                <a:gd name="connsiteY9" fmla="*/ 6702977 h 6858002"/>
                <a:gd name="connsiteX10" fmla="*/ 4246238 w 4572002"/>
                <a:gd name="connsiteY10" fmla="*/ 6742553 h 6858002"/>
                <a:gd name="connsiteX11" fmla="*/ 4246239 w 4572002"/>
                <a:gd name="connsiteY11" fmla="*/ 6742555 h 6858002"/>
                <a:gd name="connsiteX12" fmla="*/ 4265716 w 4572002"/>
                <a:gd name="connsiteY12" fmla="*/ 6812062 h 6858002"/>
                <a:gd name="connsiteX13" fmla="*/ 4265717 w 4572002"/>
                <a:gd name="connsiteY13" fmla="*/ 6812064 h 6858002"/>
                <a:gd name="connsiteX14" fmla="*/ 4265717 w 4572002"/>
                <a:gd name="connsiteY14" fmla="*/ 6812063 h 6858002"/>
                <a:gd name="connsiteX15" fmla="*/ 4265716 w 4572002"/>
                <a:gd name="connsiteY15" fmla="*/ 6812062 h 6858002"/>
                <a:gd name="connsiteX16" fmla="*/ 4260942 w 4572002"/>
                <a:gd name="connsiteY16" fmla="*/ 6776800 h 6858002"/>
                <a:gd name="connsiteX17" fmla="*/ 4246239 w 4572002"/>
                <a:gd name="connsiteY17" fmla="*/ 6742555 h 6858002"/>
                <a:gd name="connsiteX18" fmla="*/ 4246238 w 4572002"/>
                <a:gd name="connsiteY18" fmla="*/ 6742552 h 6858002"/>
                <a:gd name="connsiteX19" fmla="*/ 4232403 w 4572002"/>
                <a:gd name="connsiteY19" fmla="*/ 6702976 h 6858002"/>
                <a:gd name="connsiteX20" fmla="*/ 4246999 w 4572002"/>
                <a:gd name="connsiteY20" fmla="*/ 6662544 h 6858002"/>
                <a:gd name="connsiteX21" fmla="*/ 4247000 w 4572002"/>
                <a:gd name="connsiteY21" fmla="*/ 6662542 h 6858002"/>
                <a:gd name="connsiteX22" fmla="*/ 4247001 w 4572002"/>
                <a:gd name="connsiteY22" fmla="*/ 6662540 h 6858002"/>
                <a:gd name="connsiteX23" fmla="*/ 4254084 w 4572002"/>
                <a:gd name="connsiteY23" fmla="*/ 6645552 h 6858002"/>
                <a:gd name="connsiteX24" fmla="*/ 4254096 w 4572002"/>
                <a:gd name="connsiteY24" fmla="*/ 6625225 h 6858002"/>
                <a:gd name="connsiteX25" fmla="*/ 4254096 w 4572002"/>
                <a:gd name="connsiteY25" fmla="*/ 6625224 h 6858002"/>
                <a:gd name="connsiteX26" fmla="*/ 4237474 w 4572002"/>
                <a:gd name="connsiteY26" fmla="*/ 6588625 h 6858002"/>
                <a:gd name="connsiteX27" fmla="*/ 4295315 w 4572002"/>
                <a:gd name="connsiteY27" fmla="*/ 6438981 h 6858002"/>
                <a:gd name="connsiteX28" fmla="*/ 4275385 w 4572002"/>
                <a:gd name="connsiteY28" fmla="*/ 6463840 h 6858002"/>
                <a:gd name="connsiteX29" fmla="*/ 4275382 w 4572002"/>
                <a:gd name="connsiteY29" fmla="*/ 6463849 h 6858002"/>
                <a:gd name="connsiteX30" fmla="*/ 4261587 w 4572002"/>
                <a:gd name="connsiteY30" fmla="*/ 6513012 h 6858002"/>
                <a:gd name="connsiteX31" fmla="*/ 4242781 w 4572002"/>
                <a:gd name="connsiteY31" fmla="*/ 6546194 h 6858002"/>
                <a:gd name="connsiteX32" fmla="*/ 4242781 w 4572002"/>
                <a:gd name="connsiteY32" fmla="*/ 6546195 h 6858002"/>
                <a:gd name="connsiteX33" fmla="*/ 4259120 w 4572002"/>
                <a:gd name="connsiteY33" fmla="*/ 6521804 h 6858002"/>
                <a:gd name="connsiteX34" fmla="*/ 4261587 w 4572002"/>
                <a:gd name="connsiteY34" fmla="*/ 6513012 h 6858002"/>
                <a:gd name="connsiteX35" fmla="*/ 4264398 w 4572002"/>
                <a:gd name="connsiteY35" fmla="*/ 6508052 h 6858002"/>
                <a:gd name="connsiteX36" fmla="*/ 4275382 w 4572002"/>
                <a:gd name="connsiteY36" fmla="*/ 6463849 h 6858002"/>
                <a:gd name="connsiteX37" fmla="*/ 4275385 w 4572002"/>
                <a:gd name="connsiteY37" fmla="*/ 6463841 h 6858002"/>
                <a:gd name="connsiteX38" fmla="*/ 4295315 w 4572002"/>
                <a:gd name="connsiteY38" fmla="*/ 6438981 h 6858002"/>
                <a:gd name="connsiteX39" fmla="*/ 4381289 w 4572002"/>
                <a:gd name="connsiteY39" fmla="*/ 6365204 h 6858002"/>
                <a:gd name="connsiteX40" fmla="*/ 4380008 w 4572002"/>
                <a:gd name="connsiteY40" fmla="*/ 6387910 h 6858002"/>
                <a:gd name="connsiteX41" fmla="*/ 4378243 w 4572002"/>
                <a:gd name="connsiteY41" fmla="*/ 6391549 h 6858002"/>
                <a:gd name="connsiteX42" fmla="*/ 4370589 w 4572002"/>
                <a:gd name="connsiteY42" fmla="*/ 6407332 h 6858002"/>
                <a:gd name="connsiteX43" fmla="*/ 4370589 w 4572002"/>
                <a:gd name="connsiteY43" fmla="*/ 6407333 h 6858002"/>
                <a:gd name="connsiteX44" fmla="*/ 4378243 w 4572002"/>
                <a:gd name="connsiteY44" fmla="*/ 6391549 h 6858002"/>
                <a:gd name="connsiteX45" fmla="*/ 4380008 w 4572002"/>
                <a:gd name="connsiteY45" fmla="*/ 6387910 h 6858002"/>
                <a:gd name="connsiteX46" fmla="*/ 4142220 w 4572002"/>
                <a:gd name="connsiteY46" fmla="*/ 4221391 h 6858002"/>
                <a:gd name="connsiteX47" fmla="*/ 4142220 w 4572002"/>
                <a:gd name="connsiteY47" fmla="*/ 4221392 h 6858002"/>
                <a:gd name="connsiteX48" fmla="*/ 4147936 w 4572002"/>
                <a:gd name="connsiteY48" fmla="*/ 4253015 h 6858002"/>
                <a:gd name="connsiteX49" fmla="*/ 4187752 w 4572002"/>
                <a:gd name="connsiteY49" fmla="*/ 4324646 h 6858002"/>
                <a:gd name="connsiteX50" fmla="*/ 4196706 w 4572002"/>
                <a:gd name="connsiteY50" fmla="*/ 4363891 h 6858002"/>
                <a:gd name="connsiteX51" fmla="*/ 4195944 w 4572002"/>
                <a:gd name="connsiteY51" fmla="*/ 4482004 h 6858002"/>
                <a:gd name="connsiteX52" fmla="*/ 4135934 w 4572002"/>
                <a:gd name="connsiteY52" fmla="*/ 4659174 h 6858002"/>
                <a:gd name="connsiteX53" fmla="*/ 4127932 w 4572002"/>
                <a:gd name="connsiteY53" fmla="*/ 4677655 h 6858002"/>
                <a:gd name="connsiteX54" fmla="*/ 4118025 w 4572002"/>
                <a:gd name="connsiteY54" fmla="*/ 4767764 h 6858002"/>
                <a:gd name="connsiteX55" fmla="*/ 4116716 w 4572002"/>
                <a:gd name="connsiteY55" fmla="*/ 4800483 h 6858002"/>
                <a:gd name="connsiteX56" fmla="*/ 4116716 w 4572002"/>
                <a:gd name="connsiteY56" fmla="*/ 4800484 h 6858002"/>
                <a:gd name="connsiteX57" fmla="*/ 4131552 w 4572002"/>
                <a:gd name="connsiteY57" fmla="*/ 4828917 h 6858002"/>
                <a:gd name="connsiteX58" fmla="*/ 4153733 w 4572002"/>
                <a:gd name="connsiteY58" fmla="*/ 4863343 h 6858002"/>
                <a:gd name="connsiteX59" fmla="*/ 4161262 w 4572002"/>
                <a:gd name="connsiteY59" fmla="*/ 4889275 h 6858002"/>
                <a:gd name="connsiteX60" fmla="*/ 4159557 w 4572002"/>
                <a:gd name="connsiteY60" fmla="*/ 4912168 h 6858002"/>
                <a:gd name="connsiteX61" fmla="*/ 4158155 w 4572002"/>
                <a:gd name="connsiteY61" fmla="*/ 4933804 h 6858002"/>
                <a:gd name="connsiteX62" fmla="*/ 4158155 w 4572002"/>
                <a:gd name="connsiteY62" fmla="*/ 4933805 h 6858002"/>
                <a:gd name="connsiteX63" fmla="*/ 4162914 w 4572002"/>
                <a:gd name="connsiteY63" fmla="*/ 4952673 h 6858002"/>
                <a:gd name="connsiteX64" fmla="*/ 4165707 w 4572002"/>
                <a:gd name="connsiteY64" fmla="*/ 4957454 h 6858002"/>
                <a:gd name="connsiteX65" fmla="*/ 4166985 w 4572002"/>
                <a:gd name="connsiteY65" fmla="*/ 4961456 h 6858002"/>
                <a:gd name="connsiteX66" fmla="*/ 4182989 w 4572002"/>
                <a:gd name="connsiteY66" fmla="*/ 4987038 h 6858002"/>
                <a:gd name="connsiteX67" fmla="*/ 4209468 w 4572002"/>
                <a:gd name="connsiteY67" fmla="*/ 5041522 h 6858002"/>
                <a:gd name="connsiteX68" fmla="*/ 4216684 w 4572002"/>
                <a:gd name="connsiteY68" fmla="*/ 5072376 h 6858002"/>
                <a:gd name="connsiteX69" fmla="*/ 4222587 w 4572002"/>
                <a:gd name="connsiteY69" fmla="*/ 5087441 h 6858002"/>
                <a:gd name="connsiteX70" fmla="*/ 4235615 w 4572002"/>
                <a:gd name="connsiteY70" fmla="*/ 5133220 h 6858002"/>
                <a:gd name="connsiteX71" fmla="*/ 4235616 w 4572002"/>
                <a:gd name="connsiteY71" fmla="*/ 5133225 h 6858002"/>
                <a:gd name="connsiteX72" fmla="*/ 4228901 w 4572002"/>
                <a:gd name="connsiteY72" fmla="*/ 5166113 h 6858002"/>
                <a:gd name="connsiteX73" fmla="*/ 4228901 w 4572002"/>
                <a:gd name="connsiteY73" fmla="*/ 5166114 h 6858002"/>
                <a:gd name="connsiteX74" fmla="*/ 4229593 w 4572002"/>
                <a:gd name="connsiteY74" fmla="*/ 5172091 h 6858002"/>
                <a:gd name="connsiteX75" fmla="*/ 4232139 w 4572002"/>
                <a:gd name="connsiteY75" fmla="*/ 5179068 h 6858002"/>
                <a:gd name="connsiteX76" fmla="*/ 4231973 w 4572002"/>
                <a:gd name="connsiteY76" fmla="*/ 5229434 h 6858002"/>
                <a:gd name="connsiteX77" fmla="*/ 4225669 w 4572002"/>
                <a:gd name="connsiteY77" fmla="*/ 5241089 h 6858002"/>
                <a:gd name="connsiteX78" fmla="*/ 4208517 w 4572002"/>
                <a:gd name="connsiteY78" fmla="*/ 5272796 h 6858002"/>
                <a:gd name="connsiteX79" fmla="*/ 4184613 w 4572002"/>
                <a:gd name="connsiteY79" fmla="*/ 5312288 h 6858002"/>
                <a:gd name="connsiteX80" fmla="*/ 4183557 w 4572002"/>
                <a:gd name="connsiteY80" fmla="*/ 5321350 h 6858002"/>
                <a:gd name="connsiteX81" fmla="*/ 4181083 w 4572002"/>
                <a:gd name="connsiteY81" fmla="*/ 5326163 h 6858002"/>
                <a:gd name="connsiteX82" fmla="*/ 4179637 w 4572002"/>
                <a:gd name="connsiteY82" fmla="*/ 5355014 h 6858002"/>
                <a:gd name="connsiteX83" fmla="*/ 4179637 w 4572002"/>
                <a:gd name="connsiteY83" fmla="*/ 5355015 h 6858002"/>
                <a:gd name="connsiteX84" fmla="*/ 4184513 w 4572002"/>
                <a:gd name="connsiteY84" fmla="*/ 5385385 h 6858002"/>
                <a:gd name="connsiteX85" fmla="*/ 4192704 w 4572002"/>
                <a:gd name="connsiteY85" fmla="*/ 5425583 h 6858002"/>
                <a:gd name="connsiteX86" fmla="*/ 4204327 w 4572002"/>
                <a:gd name="connsiteY86" fmla="*/ 5480638 h 6858002"/>
                <a:gd name="connsiteX87" fmla="*/ 4208850 w 4572002"/>
                <a:gd name="connsiteY87" fmla="*/ 5507668 h 6858002"/>
                <a:gd name="connsiteX88" fmla="*/ 4198232 w 4572002"/>
                <a:gd name="connsiteY88" fmla="*/ 5531692 h 6858002"/>
                <a:gd name="connsiteX89" fmla="*/ 4198231 w 4572002"/>
                <a:gd name="connsiteY89" fmla="*/ 5531693 h 6858002"/>
                <a:gd name="connsiteX90" fmla="*/ 4188085 w 4572002"/>
                <a:gd name="connsiteY90" fmla="*/ 5547578 h 6858002"/>
                <a:gd name="connsiteX91" fmla="*/ 4188085 w 4572002"/>
                <a:gd name="connsiteY91" fmla="*/ 5547579 h 6858002"/>
                <a:gd name="connsiteX92" fmla="*/ 4197659 w 4572002"/>
                <a:gd name="connsiteY92" fmla="*/ 5562747 h 6858002"/>
                <a:gd name="connsiteX93" fmla="*/ 4268907 w 4572002"/>
                <a:gd name="connsiteY93" fmla="*/ 5704484 h 6858002"/>
                <a:gd name="connsiteX94" fmla="*/ 4274812 w 4572002"/>
                <a:gd name="connsiteY94" fmla="*/ 5740489 h 6858002"/>
                <a:gd name="connsiteX95" fmla="*/ 4283578 w 4572002"/>
                <a:gd name="connsiteY95" fmla="*/ 5760874 h 6858002"/>
                <a:gd name="connsiteX96" fmla="*/ 4371973 w 4572002"/>
                <a:gd name="connsiteY96" fmla="*/ 5883752 h 6858002"/>
                <a:gd name="connsiteX97" fmla="*/ 4371974 w 4572002"/>
                <a:gd name="connsiteY97" fmla="*/ 5883757 h 6858002"/>
                <a:gd name="connsiteX98" fmla="*/ 4389877 w 4572002"/>
                <a:gd name="connsiteY98" fmla="*/ 5935946 h 6858002"/>
                <a:gd name="connsiteX99" fmla="*/ 4389878 w 4572002"/>
                <a:gd name="connsiteY99" fmla="*/ 5935950 h 6858002"/>
                <a:gd name="connsiteX100" fmla="*/ 4386259 w 4572002"/>
                <a:gd name="connsiteY100" fmla="*/ 5993290 h 6858002"/>
                <a:gd name="connsiteX101" fmla="*/ 4386259 w 4572002"/>
                <a:gd name="connsiteY101" fmla="*/ 5993291 h 6858002"/>
                <a:gd name="connsiteX102" fmla="*/ 4379782 w 4572002"/>
                <a:gd name="connsiteY102" fmla="*/ 6026440 h 6858002"/>
                <a:gd name="connsiteX103" fmla="*/ 4323583 w 4572002"/>
                <a:gd name="connsiteY103" fmla="*/ 6108738 h 6858002"/>
                <a:gd name="connsiteX104" fmla="*/ 4309890 w 4572002"/>
                <a:gd name="connsiteY104" fmla="*/ 6133314 h 6858002"/>
                <a:gd name="connsiteX105" fmla="*/ 4309890 w 4572002"/>
                <a:gd name="connsiteY105" fmla="*/ 6133315 h 6858002"/>
                <a:gd name="connsiteX106" fmla="*/ 4313591 w 4572002"/>
                <a:gd name="connsiteY106" fmla="*/ 6143190 h 6858002"/>
                <a:gd name="connsiteX107" fmla="*/ 4325486 w 4572002"/>
                <a:gd name="connsiteY107" fmla="*/ 6155600 h 6858002"/>
                <a:gd name="connsiteX108" fmla="*/ 4325488 w 4572002"/>
                <a:gd name="connsiteY108" fmla="*/ 6155603 h 6858002"/>
                <a:gd name="connsiteX109" fmla="*/ 4364160 w 4572002"/>
                <a:gd name="connsiteY109" fmla="*/ 6228757 h 6858002"/>
                <a:gd name="connsiteX110" fmla="*/ 4381497 w 4572002"/>
                <a:gd name="connsiteY110" fmla="*/ 6361540 h 6858002"/>
                <a:gd name="connsiteX111" fmla="*/ 4381497 w 4572002"/>
                <a:gd name="connsiteY111" fmla="*/ 6361539 h 6858002"/>
                <a:gd name="connsiteX112" fmla="*/ 4364160 w 4572002"/>
                <a:gd name="connsiteY112" fmla="*/ 6228756 h 6858002"/>
                <a:gd name="connsiteX113" fmla="*/ 4325488 w 4572002"/>
                <a:gd name="connsiteY113" fmla="*/ 6155602 h 6858002"/>
                <a:gd name="connsiteX114" fmla="*/ 4325486 w 4572002"/>
                <a:gd name="connsiteY114" fmla="*/ 6155600 h 6858002"/>
                <a:gd name="connsiteX115" fmla="*/ 4309890 w 4572002"/>
                <a:gd name="connsiteY115" fmla="*/ 6133315 h 6858002"/>
                <a:gd name="connsiteX116" fmla="*/ 4323583 w 4572002"/>
                <a:gd name="connsiteY116" fmla="*/ 6108739 h 6858002"/>
                <a:gd name="connsiteX117" fmla="*/ 4379782 w 4572002"/>
                <a:gd name="connsiteY117" fmla="*/ 6026441 h 6858002"/>
                <a:gd name="connsiteX118" fmla="*/ 4386259 w 4572002"/>
                <a:gd name="connsiteY118" fmla="*/ 5993292 h 6858002"/>
                <a:gd name="connsiteX119" fmla="*/ 4386259 w 4572002"/>
                <a:gd name="connsiteY119" fmla="*/ 5993290 h 6858002"/>
                <a:gd name="connsiteX120" fmla="*/ 4389712 w 4572002"/>
                <a:gd name="connsiteY120" fmla="*/ 5964477 h 6858002"/>
                <a:gd name="connsiteX121" fmla="*/ 4389878 w 4572002"/>
                <a:gd name="connsiteY121" fmla="*/ 5935950 h 6858002"/>
                <a:gd name="connsiteX122" fmla="*/ 4389878 w 4572002"/>
                <a:gd name="connsiteY122" fmla="*/ 5935949 h 6858002"/>
                <a:gd name="connsiteX123" fmla="*/ 4389877 w 4572002"/>
                <a:gd name="connsiteY123" fmla="*/ 5935946 h 6858002"/>
                <a:gd name="connsiteX124" fmla="*/ 4382997 w 4572002"/>
                <a:gd name="connsiteY124" fmla="*/ 5909351 h 6858002"/>
                <a:gd name="connsiteX125" fmla="*/ 4371974 w 4572002"/>
                <a:gd name="connsiteY125" fmla="*/ 5883757 h 6858002"/>
                <a:gd name="connsiteX126" fmla="*/ 4371973 w 4572002"/>
                <a:gd name="connsiteY126" fmla="*/ 5883751 h 6858002"/>
                <a:gd name="connsiteX127" fmla="*/ 4283578 w 4572002"/>
                <a:gd name="connsiteY127" fmla="*/ 5760873 h 6858002"/>
                <a:gd name="connsiteX128" fmla="*/ 4274812 w 4572002"/>
                <a:gd name="connsiteY128" fmla="*/ 5740488 h 6858002"/>
                <a:gd name="connsiteX129" fmla="*/ 4268907 w 4572002"/>
                <a:gd name="connsiteY129" fmla="*/ 5704483 h 6858002"/>
                <a:gd name="connsiteX130" fmla="*/ 4197659 w 4572002"/>
                <a:gd name="connsiteY130" fmla="*/ 5562746 h 6858002"/>
                <a:gd name="connsiteX131" fmla="*/ 4188085 w 4572002"/>
                <a:gd name="connsiteY131" fmla="*/ 5547578 h 6858002"/>
                <a:gd name="connsiteX132" fmla="*/ 4198231 w 4572002"/>
                <a:gd name="connsiteY132" fmla="*/ 5531694 h 6858002"/>
                <a:gd name="connsiteX133" fmla="*/ 4198232 w 4572002"/>
                <a:gd name="connsiteY133" fmla="*/ 5531692 h 6858002"/>
                <a:gd name="connsiteX134" fmla="*/ 4206630 w 4572002"/>
                <a:gd name="connsiteY134" fmla="*/ 5520422 h 6858002"/>
                <a:gd name="connsiteX135" fmla="*/ 4208850 w 4572002"/>
                <a:gd name="connsiteY135" fmla="*/ 5507668 h 6858002"/>
                <a:gd name="connsiteX136" fmla="*/ 4208850 w 4572002"/>
                <a:gd name="connsiteY136" fmla="*/ 5507667 h 6858002"/>
                <a:gd name="connsiteX137" fmla="*/ 4204327 w 4572002"/>
                <a:gd name="connsiteY137" fmla="*/ 5480637 h 6858002"/>
                <a:gd name="connsiteX138" fmla="*/ 4192704 w 4572002"/>
                <a:gd name="connsiteY138" fmla="*/ 5425582 h 6858002"/>
                <a:gd name="connsiteX139" fmla="*/ 4184513 w 4572002"/>
                <a:gd name="connsiteY139" fmla="*/ 5385384 h 6858002"/>
                <a:gd name="connsiteX140" fmla="*/ 4179637 w 4572002"/>
                <a:gd name="connsiteY140" fmla="*/ 5355014 h 6858002"/>
                <a:gd name="connsiteX141" fmla="*/ 4183557 w 4572002"/>
                <a:gd name="connsiteY141" fmla="*/ 5321350 h 6858002"/>
                <a:gd name="connsiteX142" fmla="*/ 4208517 w 4572002"/>
                <a:gd name="connsiteY142" fmla="*/ 5272797 h 6858002"/>
                <a:gd name="connsiteX143" fmla="*/ 4225669 w 4572002"/>
                <a:gd name="connsiteY143" fmla="*/ 5241089 h 6858002"/>
                <a:gd name="connsiteX144" fmla="*/ 4231973 w 4572002"/>
                <a:gd name="connsiteY144" fmla="*/ 5229433 h 6858002"/>
                <a:gd name="connsiteX145" fmla="*/ 4232139 w 4572002"/>
                <a:gd name="connsiteY145" fmla="*/ 5179068 h 6858002"/>
                <a:gd name="connsiteX146" fmla="*/ 4232139 w 4572002"/>
                <a:gd name="connsiteY146" fmla="*/ 5179067 h 6858002"/>
                <a:gd name="connsiteX147" fmla="*/ 4229593 w 4572002"/>
                <a:gd name="connsiteY147" fmla="*/ 5172090 h 6858002"/>
                <a:gd name="connsiteX148" fmla="*/ 4228901 w 4572002"/>
                <a:gd name="connsiteY148" fmla="*/ 5166114 h 6858002"/>
                <a:gd name="connsiteX149" fmla="*/ 4235616 w 4572002"/>
                <a:gd name="connsiteY149" fmla="*/ 5133225 h 6858002"/>
                <a:gd name="connsiteX150" fmla="*/ 4235616 w 4572002"/>
                <a:gd name="connsiteY150" fmla="*/ 5133224 h 6858002"/>
                <a:gd name="connsiteX151" fmla="*/ 4235615 w 4572002"/>
                <a:gd name="connsiteY151" fmla="*/ 5133220 h 6858002"/>
                <a:gd name="connsiteX152" fmla="*/ 4228473 w 4572002"/>
                <a:gd name="connsiteY152" fmla="*/ 5102461 h 6858002"/>
                <a:gd name="connsiteX153" fmla="*/ 4222587 w 4572002"/>
                <a:gd name="connsiteY153" fmla="*/ 5087441 h 6858002"/>
                <a:gd name="connsiteX154" fmla="*/ 4222582 w 4572002"/>
                <a:gd name="connsiteY154" fmla="*/ 5087423 h 6858002"/>
                <a:gd name="connsiteX155" fmla="*/ 4209468 w 4572002"/>
                <a:gd name="connsiteY155" fmla="*/ 5041521 h 6858002"/>
                <a:gd name="connsiteX156" fmla="*/ 4182989 w 4572002"/>
                <a:gd name="connsiteY156" fmla="*/ 4987037 h 6858002"/>
                <a:gd name="connsiteX157" fmla="*/ 4165707 w 4572002"/>
                <a:gd name="connsiteY157" fmla="*/ 4957454 h 6858002"/>
                <a:gd name="connsiteX158" fmla="*/ 4158155 w 4572002"/>
                <a:gd name="connsiteY158" fmla="*/ 4933805 h 6858002"/>
                <a:gd name="connsiteX159" fmla="*/ 4159557 w 4572002"/>
                <a:gd name="connsiteY159" fmla="*/ 4912169 h 6858002"/>
                <a:gd name="connsiteX160" fmla="*/ 4161262 w 4572002"/>
                <a:gd name="connsiteY160" fmla="*/ 4889276 h 6858002"/>
                <a:gd name="connsiteX161" fmla="*/ 4161262 w 4572002"/>
                <a:gd name="connsiteY161" fmla="*/ 4889275 h 6858002"/>
                <a:gd name="connsiteX162" fmla="*/ 4156484 w 4572002"/>
                <a:gd name="connsiteY162" fmla="*/ 4867614 h 6858002"/>
                <a:gd name="connsiteX163" fmla="*/ 4153733 w 4572002"/>
                <a:gd name="connsiteY163" fmla="*/ 4863343 h 6858002"/>
                <a:gd name="connsiteX164" fmla="*/ 4151983 w 4572002"/>
                <a:gd name="connsiteY164" fmla="*/ 4857317 h 6858002"/>
                <a:gd name="connsiteX165" fmla="*/ 4131552 w 4572002"/>
                <a:gd name="connsiteY165" fmla="*/ 4828916 h 6858002"/>
                <a:gd name="connsiteX166" fmla="*/ 4116716 w 4572002"/>
                <a:gd name="connsiteY166" fmla="*/ 4800483 h 6858002"/>
                <a:gd name="connsiteX167" fmla="*/ 4118025 w 4572002"/>
                <a:gd name="connsiteY167" fmla="*/ 4767765 h 6858002"/>
                <a:gd name="connsiteX168" fmla="*/ 4127932 w 4572002"/>
                <a:gd name="connsiteY168" fmla="*/ 4677656 h 6858002"/>
                <a:gd name="connsiteX169" fmla="*/ 4135934 w 4572002"/>
                <a:gd name="connsiteY169" fmla="*/ 4659175 h 6858002"/>
                <a:gd name="connsiteX170" fmla="*/ 4195944 w 4572002"/>
                <a:gd name="connsiteY170" fmla="*/ 4482005 h 6858002"/>
                <a:gd name="connsiteX171" fmla="*/ 4196706 w 4572002"/>
                <a:gd name="connsiteY171" fmla="*/ 4363891 h 6858002"/>
                <a:gd name="connsiteX172" fmla="*/ 4196706 w 4572002"/>
                <a:gd name="connsiteY172" fmla="*/ 4363890 h 6858002"/>
                <a:gd name="connsiteX173" fmla="*/ 4187752 w 4572002"/>
                <a:gd name="connsiteY173" fmla="*/ 4324645 h 6858002"/>
                <a:gd name="connsiteX174" fmla="*/ 4147936 w 4572002"/>
                <a:gd name="connsiteY174" fmla="*/ 4253014 h 6858002"/>
                <a:gd name="connsiteX175" fmla="*/ 4211111 w 4572002"/>
                <a:gd name="connsiteY175" fmla="*/ 2836172 h 6858002"/>
                <a:gd name="connsiteX176" fmla="*/ 4202421 w 4572002"/>
                <a:gd name="connsiteY176" fmla="*/ 2848793 h 6858002"/>
                <a:gd name="connsiteX177" fmla="*/ 4186816 w 4572002"/>
                <a:gd name="connsiteY177" fmla="*/ 2897785 h 6858002"/>
                <a:gd name="connsiteX178" fmla="*/ 4185787 w 4572002"/>
                <a:gd name="connsiteY178" fmla="*/ 2903551 h 6858002"/>
                <a:gd name="connsiteX179" fmla="*/ 4182513 w 4572002"/>
                <a:gd name="connsiteY179" fmla="*/ 2914328 h 6858002"/>
                <a:gd name="connsiteX180" fmla="*/ 4177882 w 4572002"/>
                <a:gd name="connsiteY180" fmla="*/ 2947858 h 6858002"/>
                <a:gd name="connsiteX181" fmla="*/ 4177881 w 4572002"/>
                <a:gd name="connsiteY181" fmla="*/ 2947862 h 6858002"/>
                <a:gd name="connsiteX182" fmla="*/ 4177881 w 4572002"/>
                <a:gd name="connsiteY182" fmla="*/ 2947863 h 6858002"/>
                <a:gd name="connsiteX183" fmla="*/ 4181465 w 4572002"/>
                <a:gd name="connsiteY183" fmla="*/ 2982149 h 6858002"/>
                <a:gd name="connsiteX184" fmla="*/ 4193158 w 4572002"/>
                <a:gd name="connsiteY184" fmla="*/ 3077402 h 6858002"/>
                <a:gd name="connsiteX185" fmla="*/ 4180703 w 4572002"/>
                <a:gd name="connsiteY185" fmla="*/ 3172654 h 6858002"/>
                <a:gd name="connsiteX186" fmla="*/ 4133076 w 4572002"/>
                <a:gd name="connsiteY186" fmla="*/ 3489467 h 6858002"/>
                <a:gd name="connsiteX187" fmla="*/ 4110977 w 4572002"/>
                <a:gd name="connsiteY187" fmla="*/ 3544713 h 6858002"/>
                <a:gd name="connsiteX188" fmla="*/ 4093355 w 4572002"/>
                <a:gd name="connsiteY188" fmla="*/ 3574408 h 6858002"/>
                <a:gd name="connsiteX189" fmla="*/ 4093355 w 4572002"/>
                <a:gd name="connsiteY189" fmla="*/ 3574409 h 6858002"/>
                <a:gd name="connsiteX190" fmla="*/ 4105453 w 4572002"/>
                <a:gd name="connsiteY190" fmla="*/ 3606818 h 6858002"/>
                <a:gd name="connsiteX191" fmla="*/ 4118979 w 4572002"/>
                <a:gd name="connsiteY191" fmla="*/ 3630633 h 6858002"/>
                <a:gd name="connsiteX192" fmla="*/ 4136708 w 4572002"/>
                <a:gd name="connsiteY192" fmla="*/ 3654416 h 6858002"/>
                <a:gd name="connsiteX193" fmla="*/ 4140382 w 4572002"/>
                <a:gd name="connsiteY193" fmla="*/ 3668940 h 6858002"/>
                <a:gd name="connsiteX194" fmla="*/ 4143220 w 4572002"/>
                <a:gd name="connsiteY194" fmla="*/ 3680164 h 6858002"/>
                <a:gd name="connsiteX195" fmla="*/ 4139172 w 4572002"/>
                <a:gd name="connsiteY195" fmla="*/ 3734837 h 6858002"/>
                <a:gd name="connsiteX196" fmla="*/ 4139172 w 4572002"/>
                <a:gd name="connsiteY196" fmla="*/ 3734838 h 6858002"/>
                <a:gd name="connsiteX197" fmla="*/ 4139554 w 4572002"/>
                <a:gd name="connsiteY197" fmla="*/ 3754653 h 6858002"/>
                <a:gd name="connsiteX198" fmla="*/ 4145911 w 4572002"/>
                <a:gd name="connsiteY198" fmla="*/ 3789776 h 6858002"/>
                <a:gd name="connsiteX199" fmla="*/ 4130980 w 4572002"/>
                <a:gd name="connsiteY199" fmla="*/ 3822472 h 6858002"/>
                <a:gd name="connsiteX200" fmla="*/ 4116645 w 4572002"/>
                <a:gd name="connsiteY200" fmla="*/ 3852619 h 6858002"/>
                <a:gd name="connsiteX201" fmla="*/ 4116645 w 4572002"/>
                <a:gd name="connsiteY201" fmla="*/ 3852620 h 6858002"/>
                <a:gd name="connsiteX202" fmla="*/ 4117425 w 4572002"/>
                <a:gd name="connsiteY202" fmla="*/ 3868764 h 6858002"/>
                <a:gd name="connsiteX203" fmla="*/ 4126028 w 4572002"/>
                <a:gd name="connsiteY203" fmla="*/ 3885337 h 6858002"/>
                <a:gd name="connsiteX204" fmla="*/ 4126028 w 4572002"/>
                <a:gd name="connsiteY204" fmla="*/ 3885339 h 6858002"/>
                <a:gd name="connsiteX205" fmla="*/ 4148409 w 4572002"/>
                <a:gd name="connsiteY205" fmla="*/ 3923125 h 6858002"/>
                <a:gd name="connsiteX206" fmla="*/ 4157913 w 4572002"/>
                <a:gd name="connsiteY206" fmla="*/ 3962160 h 6858002"/>
                <a:gd name="connsiteX207" fmla="*/ 4142221 w 4572002"/>
                <a:gd name="connsiteY207" fmla="*/ 4043838 h 6858002"/>
                <a:gd name="connsiteX208" fmla="*/ 4142220 w 4572002"/>
                <a:gd name="connsiteY208" fmla="*/ 4043839 h 6858002"/>
                <a:gd name="connsiteX209" fmla="*/ 4127099 w 4572002"/>
                <a:gd name="connsiteY209" fmla="*/ 4103825 h 6858002"/>
                <a:gd name="connsiteX210" fmla="*/ 4127099 w 4572002"/>
                <a:gd name="connsiteY210" fmla="*/ 4103826 h 6858002"/>
                <a:gd name="connsiteX211" fmla="*/ 4129066 w 4572002"/>
                <a:gd name="connsiteY211" fmla="*/ 4134256 h 6858002"/>
                <a:gd name="connsiteX212" fmla="*/ 4138410 w 4572002"/>
                <a:gd name="connsiteY212" fmla="*/ 4165382 h 6858002"/>
                <a:gd name="connsiteX213" fmla="*/ 4138410 w 4572002"/>
                <a:gd name="connsiteY213" fmla="*/ 4165384 h 6858002"/>
                <a:gd name="connsiteX214" fmla="*/ 4142315 w 4572002"/>
                <a:gd name="connsiteY214" fmla="*/ 4192388 h 6858002"/>
                <a:gd name="connsiteX215" fmla="*/ 4142315 w 4572002"/>
                <a:gd name="connsiteY215" fmla="*/ 4192387 h 6858002"/>
                <a:gd name="connsiteX216" fmla="*/ 4138410 w 4572002"/>
                <a:gd name="connsiteY216" fmla="*/ 4165383 h 6858002"/>
                <a:gd name="connsiteX217" fmla="*/ 4138410 w 4572002"/>
                <a:gd name="connsiteY217" fmla="*/ 4165382 h 6858002"/>
                <a:gd name="connsiteX218" fmla="*/ 4127099 w 4572002"/>
                <a:gd name="connsiteY218" fmla="*/ 4103826 h 6858002"/>
                <a:gd name="connsiteX219" fmla="*/ 4142220 w 4572002"/>
                <a:gd name="connsiteY219" fmla="*/ 4043840 h 6858002"/>
                <a:gd name="connsiteX220" fmla="*/ 4142221 w 4572002"/>
                <a:gd name="connsiteY220" fmla="*/ 4043838 h 6858002"/>
                <a:gd name="connsiteX221" fmla="*/ 4155523 w 4572002"/>
                <a:gd name="connsiteY221" fmla="*/ 4002410 h 6858002"/>
                <a:gd name="connsiteX222" fmla="*/ 4157913 w 4572002"/>
                <a:gd name="connsiteY222" fmla="*/ 3962160 h 6858002"/>
                <a:gd name="connsiteX223" fmla="*/ 4157913 w 4572002"/>
                <a:gd name="connsiteY223" fmla="*/ 3962159 h 6858002"/>
                <a:gd name="connsiteX224" fmla="*/ 4126028 w 4572002"/>
                <a:gd name="connsiteY224" fmla="*/ 3885338 h 6858002"/>
                <a:gd name="connsiteX225" fmla="*/ 4126028 w 4572002"/>
                <a:gd name="connsiteY225" fmla="*/ 3885337 h 6858002"/>
                <a:gd name="connsiteX226" fmla="*/ 4116645 w 4572002"/>
                <a:gd name="connsiteY226" fmla="*/ 3852620 h 6858002"/>
                <a:gd name="connsiteX227" fmla="*/ 4130980 w 4572002"/>
                <a:gd name="connsiteY227" fmla="*/ 3822473 h 6858002"/>
                <a:gd name="connsiteX228" fmla="*/ 4145911 w 4572002"/>
                <a:gd name="connsiteY228" fmla="*/ 3789777 h 6858002"/>
                <a:gd name="connsiteX229" fmla="*/ 4145911 w 4572002"/>
                <a:gd name="connsiteY229" fmla="*/ 3789776 h 6858002"/>
                <a:gd name="connsiteX230" fmla="*/ 4139554 w 4572002"/>
                <a:gd name="connsiteY230" fmla="*/ 3754652 h 6858002"/>
                <a:gd name="connsiteX231" fmla="*/ 4139172 w 4572002"/>
                <a:gd name="connsiteY231" fmla="*/ 3734838 h 6858002"/>
                <a:gd name="connsiteX232" fmla="*/ 4143220 w 4572002"/>
                <a:gd name="connsiteY232" fmla="*/ 3680164 h 6858002"/>
                <a:gd name="connsiteX233" fmla="*/ 4143220 w 4572002"/>
                <a:gd name="connsiteY233" fmla="*/ 3680163 h 6858002"/>
                <a:gd name="connsiteX234" fmla="*/ 4140382 w 4572002"/>
                <a:gd name="connsiteY234" fmla="*/ 3668940 h 6858002"/>
                <a:gd name="connsiteX235" fmla="*/ 4136708 w 4572002"/>
                <a:gd name="connsiteY235" fmla="*/ 3654416 h 6858002"/>
                <a:gd name="connsiteX236" fmla="*/ 4136708 w 4572002"/>
                <a:gd name="connsiteY236" fmla="*/ 3654416 h 6858002"/>
                <a:gd name="connsiteX237" fmla="*/ 4136708 w 4572002"/>
                <a:gd name="connsiteY237" fmla="*/ 3654415 h 6858002"/>
                <a:gd name="connsiteX238" fmla="*/ 4118979 w 4572002"/>
                <a:gd name="connsiteY238" fmla="*/ 3630632 h 6858002"/>
                <a:gd name="connsiteX239" fmla="*/ 4105453 w 4572002"/>
                <a:gd name="connsiteY239" fmla="*/ 3606817 h 6858002"/>
                <a:gd name="connsiteX240" fmla="*/ 4095707 w 4572002"/>
                <a:gd name="connsiteY240" fmla="*/ 3587174 h 6858002"/>
                <a:gd name="connsiteX241" fmla="*/ 4093355 w 4572002"/>
                <a:gd name="connsiteY241" fmla="*/ 3574408 h 6858002"/>
                <a:gd name="connsiteX242" fmla="*/ 4098434 w 4572002"/>
                <a:gd name="connsiteY242" fmla="*/ 3562321 h 6858002"/>
                <a:gd name="connsiteX243" fmla="*/ 4110977 w 4572002"/>
                <a:gd name="connsiteY243" fmla="*/ 3544714 h 6858002"/>
                <a:gd name="connsiteX244" fmla="*/ 4133076 w 4572002"/>
                <a:gd name="connsiteY244" fmla="*/ 3489468 h 6858002"/>
                <a:gd name="connsiteX245" fmla="*/ 4180703 w 4572002"/>
                <a:gd name="connsiteY245" fmla="*/ 3172655 h 6858002"/>
                <a:gd name="connsiteX246" fmla="*/ 4193158 w 4572002"/>
                <a:gd name="connsiteY246" fmla="*/ 3077402 h 6858002"/>
                <a:gd name="connsiteX247" fmla="*/ 4193158 w 4572002"/>
                <a:gd name="connsiteY247" fmla="*/ 3077401 h 6858002"/>
                <a:gd name="connsiteX248" fmla="*/ 4181465 w 4572002"/>
                <a:gd name="connsiteY248" fmla="*/ 2982148 h 6858002"/>
                <a:gd name="connsiteX249" fmla="*/ 4177881 w 4572002"/>
                <a:gd name="connsiteY249" fmla="*/ 2947863 h 6858002"/>
                <a:gd name="connsiteX250" fmla="*/ 4177882 w 4572002"/>
                <a:gd name="connsiteY250" fmla="*/ 2947858 h 6858002"/>
                <a:gd name="connsiteX251" fmla="*/ 4185787 w 4572002"/>
                <a:gd name="connsiteY251" fmla="*/ 2903551 h 6858002"/>
                <a:gd name="connsiteX252" fmla="*/ 4202421 w 4572002"/>
                <a:gd name="connsiteY252" fmla="*/ 2848794 h 6858002"/>
                <a:gd name="connsiteX253" fmla="*/ 4211111 w 4572002"/>
                <a:gd name="connsiteY253" fmla="*/ 2836173 h 6858002"/>
                <a:gd name="connsiteX254" fmla="*/ 3726625 w 4572002"/>
                <a:gd name="connsiteY254" fmla="*/ 1508458 h 6858002"/>
                <a:gd name="connsiteX255" fmla="*/ 3698531 w 4572002"/>
                <a:gd name="connsiteY255" fmla="*/ 1596214 h 6858002"/>
                <a:gd name="connsiteX256" fmla="*/ 3700436 w 4572002"/>
                <a:gd name="connsiteY256" fmla="*/ 1624981 h 6858002"/>
                <a:gd name="connsiteX257" fmla="*/ 3757017 w 4572002"/>
                <a:gd name="connsiteY257" fmla="*/ 1697754 h 6858002"/>
                <a:gd name="connsiteX258" fmla="*/ 3779686 w 4572002"/>
                <a:gd name="connsiteY258" fmla="*/ 1733189 h 6858002"/>
                <a:gd name="connsiteX259" fmla="*/ 3821407 w 4572002"/>
                <a:gd name="connsiteY259" fmla="*/ 1833776 h 6858002"/>
                <a:gd name="connsiteX260" fmla="*/ 3829028 w 4572002"/>
                <a:gd name="connsiteY260" fmla="*/ 1842159 h 6858002"/>
                <a:gd name="connsiteX261" fmla="*/ 3919519 w 4572002"/>
                <a:gd name="connsiteY261" fmla="*/ 1916455 h 6858002"/>
                <a:gd name="connsiteX262" fmla="*/ 3934949 w 4572002"/>
                <a:gd name="connsiteY262" fmla="*/ 1933220 h 6858002"/>
                <a:gd name="connsiteX263" fmla="*/ 3958954 w 4572002"/>
                <a:gd name="connsiteY263" fmla="*/ 1953414 h 6858002"/>
                <a:gd name="connsiteX264" fmla="*/ 4005437 w 4572002"/>
                <a:gd name="connsiteY264" fmla="*/ 2016470 h 6858002"/>
                <a:gd name="connsiteX265" fmla="*/ 4020296 w 4572002"/>
                <a:gd name="connsiteY265" fmla="*/ 2094579 h 6858002"/>
                <a:gd name="connsiteX266" fmla="*/ 4042967 w 4572002"/>
                <a:gd name="connsiteY266" fmla="*/ 2188880 h 6858002"/>
                <a:gd name="connsiteX267" fmla="*/ 4058207 w 4572002"/>
                <a:gd name="connsiteY267" fmla="*/ 2228315 h 6858002"/>
                <a:gd name="connsiteX268" fmla="*/ 4087164 w 4572002"/>
                <a:gd name="connsiteY268" fmla="*/ 2334045 h 6858002"/>
                <a:gd name="connsiteX269" fmla="*/ 4111549 w 4572002"/>
                <a:gd name="connsiteY269" fmla="*/ 2409486 h 6858002"/>
                <a:gd name="connsiteX270" fmla="*/ 4128650 w 4572002"/>
                <a:gd name="connsiteY270" fmla="*/ 2435913 h 6858002"/>
                <a:gd name="connsiteX271" fmla="*/ 4134481 w 4572002"/>
                <a:gd name="connsiteY271" fmla="*/ 2463018 h 6858002"/>
                <a:gd name="connsiteX272" fmla="*/ 4125839 w 4572002"/>
                <a:gd name="connsiteY272" fmla="*/ 2518262 h 6858002"/>
                <a:gd name="connsiteX273" fmla="*/ 4125838 w 4572002"/>
                <a:gd name="connsiteY273" fmla="*/ 2518264 h 6858002"/>
                <a:gd name="connsiteX274" fmla="*/ 4122194 w 4572002"/>
                <a:gd name="connsiteY274" fmla="*/ 2545006 h 6858002"/>
                <a:gd name="connsiteX275" fmla="*/ 4122194 w 4572002"/>
                <a:gd name="connsiteY275" fmla="*/ 2545007 h 6858002"/>
                <a:gd name="connsiteX276" fmla="*/ 4126408 w 4572002"/>
                <a:gd name="connsiteY276" fmla="*/ 2571035 h 6858002"/>
                <a:gd name="connsiteX277" fmla="*/ 4199563 w 4572002"/>
                <a:gd name="connsiteY277" fmla="*/ 2668002 h 6858002"/>
                <a:gd name="connsiteX278" fmla="*/ 4247953 w 4572002"/>
                <a:gd name="connsiteY278" fmla="*/ 2745349 h 6858002"/>
                <a:gd name="connsiteX279" fmla="*/ 4247954 w 4572002"/>
                <a:gd name="connsiteY279" fmla="*/ 2745352 h 6858002"/>
                <a:gd name="connsiteX280" fmla="*/ 4253873 w 4572002"/>
                <a:gd name="connsiteY280" fmla="*/ 2778006 h 6858002"/>
                <a:gd name="connsiteX281" fmla="*/ 4253453 w 4572002"/>
                <a:gd name="connsiteY281" fmla="*/ 2785440 h 6858002"/>
                <a:gd name="connsiteX282" fmla="*/ 4243374 w 4572002"/>
                <a:gd name="connsiteY282" fmla="*/ 2811780 h 6858002"/>
                <a:gd name="connsiteX283" fmla="*/ 4243371 w 4572002"/>
                <a:gd name="connsiteY283" fmla="*/ 2811787 h 6858002"/>
                <a:gd name="connsiteX284" fmla="*/ 4243372 w 4572002"/>
                <a:gd name="connsiteY284" fmla="*/ 2811787 h 6858002"/>
                <a:gd name="connsiteX285" fmla="*/ 4243374 w 4572002"/>
                <a:gd name="connsiteY285" fmla="*/ 2811780 h 6858002"/>
                <a:gd name="connsiteX286" fmla="*/ 4253025 w 4572002"/>
                <a:gd name="connsiteY286" fmla="*/ 2793023 h 6858002"/>
                <a:gd name="connsiteX287" fmla="*/ 4253453 w 4572002"/>
                <a:gd name="connsiteY287" fmla="*/ 2785440 h 6858002"/>
                <a:gd name="connsiteX288" fmla="*/ 4254654 w 4572002"/>
                <a:gd name="connsiteY288" fmla="*/ 2782305 h 6858002"/>
                <a:gd name="connsiteX289" fmla="*/ 4253873 w 4572002"/>
                <a:gd name="connsiteY289" fmla="*/ 2778006 h 6858002"/>
                <a:gd name="connsiteX290" fmla="*/ 4254284 w 4572002"/>
                <a:gd name="connsiteY290" fmla="*/ 2770758 h 6858002"/>
                <a:gd name="connsiteX291" fmla="*/ 4247954 w 4572002"/>
                <a:gd name="connsiteY291" fmla="*/ 2745352 h 6858002"/>
                <a:gd name="connsiteX292" fmla="*/ 4247953 w 4572002"/>
                <a:gd name="connsiteY292" fmla="*/ 2745348 h 6858002"/>
                <a:gd name="connsiteX293" fmla="*/ 4199563 w 4572002"/>
                <a:gd name="connsiteY293" fmla="*/ 2668001 h 6858002"/>
                <a:gd name="connsiteX294" fmla="*/ 4126408 w 4572002"/>
                <a:gd name="connsiteY294" fmla="*/ 2571034 h 6858002"/>
                <a:gd name="connsiteX295" fmla="*/ 4122194 w 4572002"/>
                <a:gd name="connsiteY295" fmla="*/ 2545007 h 6858002"/>
                <a:gd name="connsiteX296" fmla="*/ 4125838 w 4572002"/>
                <a:gd name="connsiteY296" fmla="*/ 2518265 h 6858002"/>
                <a:gd name="connsiteX297" fmla="*/ 4125839 w 4572002"/>
                <a:gd name="connsiteY297" fmla="*/ 2518262 h 6858002"/>
                <a:gd name="connsiteX298" fmla="*/ 4132419 w 4572002"/>
                <a:gd name="connsiteY298" fmla="*/ 2490551 h 6858002"/>
                <a:gd name="connsiteX299" fmla="*/ 4134481 w 4572002"/>
                <a:gd name="connsiteY299" fmla="*/ 2463018 h 6858002"/>
                <a:gd name="connsiteX300" fmla="*/ 4134481 w 4572002"/>
                <a:gd name="connsiteY300" fmla="*/ 2463017 h 6858002"/>
                <a:gd name="connsiteX301" fmla="*/ 4111549 w 4572002"/>
                <a:gd name="connsiteY301" fmla="*/ 2409485 h 6858002"/>
                <a:gd name="connsiteX302" fmla="*/ 4087164 w 4572002"/>
                <a:gd name="connsiteY302" fmla="*/ 2334044 h 6858002"/>
                <a:gd name="connsiteX303" fmla="*/ 4058207 w 4572002"/>
                <a:gd name="connsiteY303" fmla="*/ 2228314 h 6858002"/>
                <a:gd name="connsiteX304" fmla="*/ 4042967 w 4572002"/>
                <a:gd name="connsiteY304" fmla="*/ 2188879 h 6858002"/>
                <a:gd name="connsiteX305" fmla="*/ 4020296 w 4572002"/>
                <a:gd name="connsiteY305" fmla="*/ 2094578 h 6858002"/>
                <a:gd name="connsiteX306" fmla="*/ 4005437 w 4572002"/>
                <a:gd name="connsiteY306" fmla="*/ 2016469 h 6858002"/>
                <a:gd name="connsiteX307" fmla="*/ 3958954 w 4572002"/>
                <a:gd name="connsiteY307" fmla="*/ 1953413 h 6858002"/>
                <a:gd name="connsiteX308" fmla="*/ 3934949 w 4572002"/>
                <a:gd name="connsiteY308" fmla="*/ 1933219 h 6858002"/>
                <a:gd name="connsiteX309" fmla="*/ 3919519 w 4572002"/>
                <a:gd name="connsiteY309" fmla="*/ 1916454 h 6858002"/>
                <a:gd name="connsiteX310" fmla="*/ 3829028 w 4572002"/>
                <a:gd name="connsiteY310" fmla="*/ 1842158 h 6858002"/>
                <a:gd name="connsiteX311" fmla="*/ 3821407 w 4572002"/>
                <a:gd name="connsiteY311" fmla="*/ 1833775 h 6858002"/>
                <a:gd name="connsiteX312" fmla="*/ 3779686 w 4572002"/>
                <a:gd name="connsiteY312" fmla="*/ 1733188 h 6858002"/>
                <a:gd name="connsiteX313" fmla="*/ 3757018 w 4572002"/>
                <a:gd name="connsiteY313" fmla="*/ 1697753 h 6858002"/>
                <a:gd name="connsiteX314" fmla="*/ 3700436 w 4572002"/>
                <a:gd name="connsiteY314" fmla="*/ 1624980 h 6858002"/>
                <a:gd name="connsiteX315" fmla="*/ 3698532 w 4572002"/>
                <a:gd name="connsiteY315" fmla="*/ 1596213 h 6858002"/>
                <a:gd name="connsiteX316" fmla="*/ 3745230 w 4572002"/>
                <a:gd name="connsiteY316" fmla="*/ 1459073 h 6858002"/>
                <a:gd name="connsiteX317" fmla="*/ 3745229 w 4572002"/>
                <a:gd name="connsiteY317" fmla="*/ 1459074 h 6858002"/>
                <a:gd name="connsiteX318" fmla="*/ 3736012 w 4572002"/>
                <a:gd name="connsiteY318" fmla="*/ 1481572 h 6858002"/>
                <a:gd name="connsiteX319" fmla="*/ 3764423 w 4572002"/>
                <a:gd name="connsiteY319" fmla="*/ 1268758 h 6858002"/>
                <a:gd name="connsiteX320" fmla="*/ 3769590 w 4572002"/>
                <a:gd name="connsiteY320" fmla="*/ 1286070 h 6858002"/>
                <a:gd name="connsiteX321" fmla="*/ 3791927 w 4572002"/>
                <a:gd name="connsiteY321" fmla="*/ 1350628 h 6858002"/>
                <a:gd name="connsiteX322" fmla="*/ 3786333 w 4572002"/>
                <a:gd name="connsiteY322" fmla="*/ 1413840 h 6858002"/>
                <a:gd name="connsiteX323" fmla="*/ 3791928 w 4572002"/>
                <a:gd name="connsiteY323" fmla="*/ 1350627 h 6858002"/>
                <a:gd name="connsiteX324" fmla="*/ 3769590 w 4572002"/>
                <a:gd name="connsiteY324" fmla="*/ 1286069 h 6858002"/>
                <a:gd name="connsiteX325" fmla="*/ 3706152 w 4572002"/>
                <a:gd name="connsiteY325" fmla="*/ 773035 h 6858002"/>
                <a:gd name="connsiteX326" fmla="*/ 3706152 w 4572002"/>
                <a:gd name="connsiteY326" fmla="*/ 773036 h 6858002"/>
                <a:gd name="connsiteX327" fmla="*/ 3714152 w 4572002"/>
                <a:gd name="connsiteY327" fmla="*/ 854380 h 6858002"/>
                <a:gd name="connsiteX328" fmla="*/ 3745205 w 4572002"/>
                <a:gd name="connsiteY328" fmla="*/ 915344 h 6858002"/>
                <a:gd name="connsiteX329" fmla="*/ 3755683 w 4572002"/>
                <a:gd name="connsiteY329" fmla="*/ 927156 h 6858002"/>
                <a:gd name="connsiteX330" fmla="*/ 3752063 w 4572002"/>
                <a:gd name="connsiteY330" fmla="*/ 1097088 h 6858002"/>
                <a:gd name="connsiteX331" fmla="*/ 3747681 w 4572002"/>
                <a:gd name="connsiteY331" fmla="*/ 1123186 h 6858002"/>
                <a:gd name="connsiteX332" fmla="*/ 3772400 w 4572002"/>
                <a:gd name="connsiteY332" fmla="*/ 1184029 h 6858002"/>
                <a:gd name="connsiteX333" fmla="*/ 3747682 w 4572002"/>
                <a:gd name="connsiteY333" fmla="*/ 1123185 h 6858002"/>
                <a:gd name="connsiteX334" fmla="*/ 3752064 w 4572002"/>
                <a:gd name="connsiteY334" fmla="*/ 1097087 h 6858002"/>
                <a:gd name="connsiteX335" fmla="*/ 3755684 w 4572002"/>
                <a:gd name="connsiteY335" fmla="*/ 927155 h 6858002"/>
                <a:gd name="connsiteX336" fmla="*/ 3745206 w 4572002"/>
                <a:gd name="connsiteY336" fmla="*/ 915343 h 6858002"/>
                <a:gd name="connsiteX337" fmla="*/ 3714152 w 4572002"/>
                <a:gd name="connsiteY337" fmla="*/ 854379 h 6858002"/>
                <a:gd name="connsiteX338" fmla="*/ 3761553 w 4572002"/>
                <a:gd name="connsiteY338" fmla="*/ 517851 h 6858002"/>
                <a:gd name="connsiteX339" fmla="*/ 3752635 w 4572002"/>
                <a:gd name="connsiteY339" fmla="*/ 556048 h 6858002"/>
                <a:gd name="connsiteX340" fmla="*/ 3746157 w 4572002"/>
                <a:gd name="connsiteY340" fmla="*/ 580051 h 6858002"/>
                <a:gd name="connsiteX341" fmla="*/ 3742776 w 4572002"/>
                <a:gd name="connsiteY341" fmla="*/ 642538 h 6858002"/>
                <a:gd name="connsiteX342" fmla="*/ 3730253 w 4572002"/>
                <a:gd name="connsiteY342" fmla="*/ 694928 h 6858002"/>
                <a:gd name="connsiteX343" fmla="*/ 3742777 w 4572002"/>
                <a:gd name="connsiteY343" fmla="*/ 642537 h 6858002"/>
                <a:gd name="connsiteX344" fmla="*/ 3746158 w 4572002"/>
                <a:gd name="connsiteY344" fmla="*/ 580050 h 6858002"/>
                <a:gd name="connsiteX345" fmla="*/ 3752636 w 4572002"/>
                <a:gd name="connsiteY345" fmla="*/ 556047 h 6858002"/>
                <a:gd name="connsiteX346" fmla="*/ 3774848 w 4572002"/>
                <a:gd name="connsiteY346" fmla="*/ 298169 h 6858002"/>
                <a:gd name="connsiteX347" fmla="*/ 3760065 w 4572002"/>
                <a:gd name="connsiteY347" fmla="*/ 313534 h 6858002"/>
                <a:gd name="connsiteX348" fmla="*/ 3759493 w 4572002"/>
                <a:gd name="connsiteY348" fmla="*/ 338871 h 6858002"/>
                <a:gd name="connsiteX349" fmla="*/ 3759500 w 4572002"/>
                <a:gd name="connsiteY349" fmla="*/ 338900 h 6858002"/>
                <a:gd name="connsiteX350" fmla="*/ 3769400 w 4572002"/>
                <a:gd name="connsiteY350" fmla="*/ 395640 h 6858002"/>
                <a:gd name="connsiteX351" fmla="*/ 3765590 w 4572002"/>
                <a:gd name="connsiteY351" fmla="*/ 367328 h 6858002"/>
                <a:gd name="connsiteX352" fmla="*/ 3759500 w 4572002"/>
                <a:gd name="connsiteY352" fmla="*/ 338900 h 6858002"/>
                <a:gd name="connsiteX353" fmla="*/ 3759494 w 4572002"/>
                <a:gd name="connsiteY353" fmla="*/ 338870 h 6858002"/>
                <a:gd name="connsiteX354" fmla="*/ 3760066 w 4572002"/>
                <a:gd name="connsiteY354" fmla="*/ 313533 h 6858002"/>
                <a:gd name="connsiteX355" fmla="*/ 3782393 w 4572002"/>
                <a:gd name="connsiteY355" fmla="*/ 281568 h 6858002"/>
                <a:gd name="connsiteX356" fmla="*/ 3777498 w 4572002"/>
                <a:gd name="connsiteY356" fmla="*/ 295415 h 6858002"/>
                <a:gd name="connsiteX357" fmla="*/ 3777499 w 4572002"/>
                <a:gd name="connsiteY357" fmla="*/ 295415 h 6858002"/>
                <a:gd name="connsiteX358" fmla="*/ 3769073 w 4572002"/>
                <a:gd name="connsiteY358" fmla="*/ 24486 h 6858002"/>
                <a:gd name="connsiteX359" fmla="*/ 3766810 w 4572002"/>
                <a:gd name="connsiteY359" fmla="*/ 74129 h 6858002"/>
                <a:gd name="connsiteX360" fmla="*/ 3772734 w 4572002"/>
                <a:gd name="connsiteY360" fmla="*/ 125861 h 6858002"/>
                <a:gd name="connsiteX361" fmla="*/ 3777129 w 4572002"/>
                <a:gd name="connsiteY361" fmla="*/ 153387 h 6858002"/>
                <a:gd name="connsiteX362" fmla="*/ 3785402 w 4572002"/>
                <a:gd name="connsiteY362" fmla="*/ 228944 h 6858002"/>
                <a:gd name="connsiteX363" fmla="*/ 3780943 w 4572002"/>
                <a:gd name="connsiteY363" fmla="*/ 177271 h 6858002"/>
                <a:gd name="connsiteX364" fmla="*/ 3777129 w 4572002"/>
                <a:gd name="connsiteY364" fmla="*/ 153387 h 6858002"/>
                <a:gd name="connsiteX365" fmla="*/ 3776930 w 4572002"/>
                <a:gd name="connsiteY365" fmla="*/ 151569 h 6858002"/>
                <a:gd name="connsiteX366" fmla="*/ 3766811 w 4572002"/>
                <a:gd name="connsiteY366" fmla="*/ 74129 h 6858002"/>
                <a:gd name="connsiteX367" fmla="*/ 3766492 w 4572002"/>
                <a:gd name="connsiteY367" fmla="*/ 0 h 6858002"/>
                <a:gd name="connsiteX368" fmla="*/ 4230600 w 4572002"/>
                <a:gd name="connsiteY368" fmla="*/ 0 h 6858002"/>
                <a:gd name="connsiteX369" fmla="*/ 4229473 w 4572002"/>
                <a:gd name="connsiteY369" fmla="*/ 2817 h 6858002"/>
                <a:gd name="connsiteX370" fmla="*/ 4215375 w 4572002"/>
                <a:gd name="connsiteY370" fmla="*/ 63587 h 6858002"/>
                <a:gd name="connsiteX371" fmla="*/ 4201468 w 4572002"/>
                <a:gd name="connsiteY371" fmla="*/ 176939 h 6858002"/>
                <a:gd name="connsiteX372" fmla="*/ 4193466 w 4572002"/>
                <a:gd name="connsiteY372" fmla="*/ 200182 h 6858002"/>
                <a:gd name="connsiteX373" fmla="*/ 4155554 w 4572002"/>
                <a:gd name="connsiteY373" fmla="*/ 340774 h 6858002"/>
                <a:gd name="connsiteX374" fmla="*/ 4156319 w 4572002"/>
                <a:gd name="connsiteY374" fmla="*/ 453364 h 6858002"/>
                <a:gd name="connsiteX375" fmla="*/ 4158033 w 4572002"/>
                <a:gd name="connsiteY375" fmla="*/ 462126 h 6858002"/>
                <a:gd name="connsiteX376" fmla="*/ 4170605 w 4572002"/>
                <a:gd name="connsiteY376" fmla="*/ 505182 h 6858002"/>
                <a:gd name="connsiteX377" fmla="*/ 4167177 w 4572002"/>
                <a:gd name="connsiteY377" fmla="*/ 571860 h 6858002"/>
                <a:gd name="connsiteX378" fmla="*/ 4149840 w 4572002"/>
                <a:gd name="connsiteY378" fmla="*/ 617772 h 6858002"/>
                <a:gd name="connsiteX379" fmla="*/ 4149078 w 4572002"/>
                <a:gd name="connsiteY379" fmla="*/ 674923 h 6858002"/>
                <a:gd name="connsiteX380" fmla="*/ 4159937 w 4572002"/>
                <a:gd name="connsiteY380" fmla="*/ 740268 h 6858002"/>
                <a:gd name="connsiteX381" fmla="*/ 4162223 w 4572002"/>
                <a:gd name="connsiteY381" fmla="*/ 769605 h 6858002"/>
                <a:gd name="connsiteX382" fmla="*/ 4184703 w 4572002"/>
                <a:gd name="connsiteY382" fmla="*/ 850189 h 6858002"/>
                <a:gd name="connsiteX383" fmla="*/ 4179179 w 4572002"/>
                <a:gd name="connsiteY383" fmla="*/ 898198 h 6858002"/>
                <a:gd name="connsiteX384" fmla="*/ 4164319 w 4572002"/>
                <a:gd name="connsiteY384" fmla="*/ 945444 h 6858002"/>
                <a:gd name="connsiteX385" fmla="*/ 4150030 w 4572002"/>
                <a:gd name="connsiteY385" fmla="*/ 975733 h 6858002"/>
                <a:gd name="connsiteX386" fmla="*/ 4139934 w 4572002"/>
                <a:gd name="connsiteY386" fmla="*/ 1036887 h 6858002"/>
                <a:gd name="connsiteX387" fmla="*/ 4141458 w 4572002"/>
                <a:gd name="connsiteY387" fmla="*/ 1048125 h 6858002"/>
                <a:gd name="connsiteX388" fmla="*/ 4154032 w 4572002"/>
                <a:gd name="connsiteY388" fmla="*/ 1230633 h 6858002"/>
                <a:gd name="connsiteX389" fmla="*/ 4174225 w 4572002"/>
                <a:gd name="connsiteY389" fmla="*/ 1303024 h 6858002"/>
                <a:gd name="connsiteX390" fmla="*/ 4176701 w 4572002"/>
                <a:gd name="connsiteY390" fmla="*/ 1318456 h 6858002"/>
                <a:gd name="connsiteX391" fmla="*/ 4199372 w 4572002"/>
                <a:gd name="connsiteY391" fmla="*/ 1472575 h 6858002"/>
                <a:gd name="connsiteX392" fmla="*/ 4200325 w 4572002"/>
                <a:gd name="connsiteY392" fmla="*/ 1489720 h 6858002"/>
                <a:gd name="connsiteX393" fmla="*/ 4196324 w 4572002"/>
                <a:gd name="connsiteY393" fmla="*/ 1537537 h 6858002"/>
                <a:gd name="connsiteX394" fmla="*/ 4237474 w 4572002"/>
                <a:gd name="connsiteY394" fmla="*/ 1650317 h 6858002"/>
                <a:gd name="connsiteX395" fmla="*/ 4251572 w 4572002"/>
                <a:gd name="connsiteY395" fmla="*/ 1763287 h 6858002"/>
                <a:gd name="connsiteX396" fmla="*/ 4251380 w 4572002"/>
                <a:gd name="connsiteY396" fmla="*/ 1825393 h 6858002"/>
                <a:gd name="connsiteX397" fmla="*/ 4261478 w 4572002"/>
                <a:gd name="connsiteY397" fmla="*/ 1869780 h 6858002"/>
                <a:gd name="connsiteX398" fmla="*/ 4292149 w 4572002"/>
                <a:gd name="connsiteY398" fmla="*/ 1978940 h 6858002"/>
                <a:gd name="connsiteX399" fmla="*/ 4296911 w 4572002"/>
                <a:gd name="connsiteY399" fmla="*/ 2030378 h 6858002"/>
                <a:gd name="connsiteX400" fmla="*/ 4307201 w 4572002"/>
                <a:gd name="connsiteY400" fmla="*/ 2085054 h 6858002"/>
                <a:gd name="connsiteX401" fmla="*/ 4353302 w 4572002"/>
                <a:gd name="connsiteY401" fmla="*/ 2220312 h 6858002"/>
                <a:gd name="connsiteX402" fmla="*/ 4350636 w 4572002"/>
                <a:gd name="connsiteY402" fmla="*/ 2330806 h 6858002"/>
                <a:gd name="connsiteX403" fmla="*/ 4351206 w 4572002"/>
                <a:gd name="connsiteY403" fmla="*/ 2401292 h 6858002"/>
                <a:gd name="connsiteX404" fmla="*/ 4366446 w 4572002"/>
                <a:gd name="connsiteY404" fmla="*/ 2485307 h 6858002"/>
                <a:gd name="connsiteX405" fmla="*/ 4388736 w 4572002"/>
                <a:gd name="connsiteY405" fmla="*/ 2554079 h 6858002"/>
                <a:gd name="connsiteX406" fmla="*/ 4406453 w 4572002"/>
                <a:gd name="connsiteY406" fmla="*/ 2649143 h 6858002"/>
                <a:gd name="connsiteX407" fmla="*/ 4440554 w 4572002"/>
                <a:gd name="connsiteY407" fmla="*/ 2743826 h 6858002"/>
                <a:gd name="connsiteX408" fmla="*/ 4466653 w 4572002"/>
                <a:gd name="connsiteY408" fmla="*/ 2809930 h 6858002"/>
                <a:gd name="connsiteX409" fmla="*/ 4489705 w 4572002"/>
                <a:gd name="connsiteY409" fmla="*/ 2901943 h 6858002"/>
                <a:gd name="connsiteX410" fmla="*/ 4505897 w 4572002"/>
                <a:gd name="connsiteY410" fmla="*/ 3042728 h 6858002"/>
                <a:gd name="connsiteX411" fmla="*/ 4507613 w 4572002"/>
                <a:gd name="connsiteY411" fmla="*/ 3107500 h 6858002"/>
                <a:gd name="connsiteX412" fmla="*/ 4545521 w 4572002"/>
                <a:gd name="connsiteY412" fmla="*/ 3209993 h 6858002"/>
                <a:gd name="connsiteX413" fmla="*/ 4563811 w 4572002"/>
                <a:gd name="connsiteY413" fmla="*/ 3253809 h 6858002"/>
                <a:gd name="connsiteX414" fmla="*/ 4548570 w 4572002"/>
                <a:gd name="connsiteY414" fmla="*/ 3293244 h 6858002"/>
                <a:gd name="connsiteX415" fmla="*/ 4531043 w 4572002"/>
                <a:gd name="connsiteY415" fmla="*/ 3318771 h 6858002"/>
                <a:gd name="connsiteX416" fmla="*/ 4545904 w 4572002"/>
                <a:gd name="connsiteY416" fmla="*/ 3399546 h 6858002"/>
                <a:gd name="connsiteX417" fmla="*/ 4561524 w 4572002"/>
                <a:gd name="connsiteY417" fmla="*/ 3485275 h 6858002"/>
                <a:gd name="connsiteX418" fmla="*/ 4572002 w 4572002"/>
                <a:gd name="connsiteY418" fmla="*/ 3546617 h 6858002"/>
                <a:gd name="connsiteX419" fmla="*/ 4563620 w 4572002"/>
                <a:gd name="connsiteY419" fmla="*/ 3623201 h 6858002"/>
                <a:gd name="connsiteX420" fmla="*/ 4560192 w 4572002"/>
                <a:gd name="connsiteY420" fmla="*/ 3683591 h 6858002"/>
                <a:gd name="connsiteX421" fmla="*/ 4550476 w 4572002"/>
                <a:gd name="connsiteY421" fmla="*/ 3732361 h 6858002"/>
                <a:gd name="connsiteX422" fmla="*/ 4544759 w 4572002"/>
                <a:gd name="connsiteY422" fmla="*/ 3749506 h 6858002"/>
                <a:gd name="connsiteX423" fmla="*/ 4500182 w 4572002"/>
                <a:gd name="connsiteY423" fmla="*/ 3885338 h 6858002"/>
                <a:gd name="connsiteX424" fmla="*/ 4464557 w 4572002"/>
                <a:gd name="connsiteY424" fmla="*/ 4030503 h 6858002"/>
                <a:gd name="connsiteX425" fmla="*/ 4487039 w 4572002"/>
                <a:gd name="connsiteY425" fmla="*/ 4124614 h 6858002"/>
                <a:gd name="connsiteX426" fmla="*/ 4486656 w 4572002"/>
                <a:gd name="connsiteY426" fmla="*/ 4159667 h 6858002"/>
                <a:gd name="connsiteX427" fmla="*/ 4491801 w 4572002"/>
                <a:gd name="connsiteY427" fmla="*/ 4320837 h 6858002"/>
                <a:gd name="connsiteX428" fmla="*/ 4497325 w 4572002"/>
                <a:gd name="connsiteY428" fmla="*/ 4349222 h 6858002"/>
                <a:gd name="connsiteX429" fmla="*/ 4474653 w 4572002"/>
                <a:gd name="connsiteY429" fmla="*/ 4502579 h 6858002"/>
                <a:gd name="connsiteX430" fmla="*/ 4470844 w 4572002"/>
                <a:gd name="connsiteY430" fmla="*/ 4558207 h 6858002"/>
                <a:gd name="connsiteX431" fmla="*/ 4464557 w 4572002"/>
                <a:gd name="connsiteY431" fmla="*/ 4609452 h 6858002"/>
                <a:gd name="connsiteX432" fmla="*/ 4463033 w 4572002"/>
                <a:gd name="connsiteY432" fmla="*/ 4681083 h 6858002"/>
                <a:gd name="connsiteX433" fmla="*/ 4465891 w 4572002"/>
                <a:gd name="connsiteY433" fmla="*/ 4755381 h 6858002"/>
                <a:gd name="connsiteX434" fmla="*/ 4465319 w 4572002"/>
                <a:gd name="connsiteY434" fmla="*/ 4838250 h 6858002"/>
                <a:gd name="connsiteX435" fmla="*/ 4460367 w 4572002"/>
                <a:gd name="connsiteY435" fmla="*/ 4871019 h 6858002"/>
                <a:gd name="connsiteX436" fmla="*/ 4463795 w 4572002"/>
                <a:gd name="connsiteY436" fmla="*/ 4959602 h 6858002"/>
                <a:gd name="connsiteX437" fmla="*/ 4458082 w 4572002"/>
                <a:gd name="connsiteY437" fmla="*/ 5006086 h 6858002"/>
                <a:gd name="connsiteX438" fmla="*/ 4456937 w 4572002"/>
                <a:gd name="connsiteY438" fmla="*/ 5082670 h 6858002"/>
                <a:gd name="connsiteX439" fmla="*/ 4455603 w 4572002"/>
                <a:gd name="connsiteY439" fmla="*/ 5107627 h 6858002"/>
                <a:gd name="connsiteX440" fmla="*/ 4454840 w 4572002"/>
                <a:gd name="connsiteY440" fmla="*/ 5129916 h 6858002"/>
                <a:gd name="connsiteX441" fmla="*/ 4470464 w 4572002"/>
                <a:gd name="connsiteY441" fmla="*/ 5206308 h 6858002"/>
                <a:gd name="connsiteX442" fmla="*/ 4471415 w 4572002"/>
                <a:gd name="connsiteY442" fmla="*/ 5274129 h 6858002"/>
                <a:gd name="connsiteX443" fmla="*/ 4483990 w 4572002"/>
                <a:gd name="connsiteY443" fmla="*/ 5393005 h 6858002"/>
                <a:gd name="connsiteX444" fmla="*/ 4479607 w 4572002"/>
                <a:gd name="connsiteY444" fmla="*/ 5419295 h 6858002"/>
                <a:gd name="connsiteX445" fmla="*/ 4477894 w 4572002"/>
                <a:gd name="connsiteY445" fmla="*/ 5501594 h 6858002"/>
                <a:gd name="connsiteX446" fmla="*/ 4476560 w 4572002"/>
                <a:gd name="connsiteY446" fmla="*/ 5548460 h 6858002"/>
                <a:gd name="connsiteX447" fmla="*/ 4485703 w 4572002"/>
                <a:gd name="connsiteY447" fmla="*/ 5606372 h 6858002"/>
                <a:gd name="connsiteX448" fmla="*/ 4505134 w 4572002"/>
                <a:gd name="connsiteY448" fmla="*/ 5706959 h 6858002"/>
                <a:gd name="connsiteX449" fmla="*/ 4508183 w 4572002"/>
                <a:gd name="connsiteY449" fmla="*/ 5733440 h 6858002"/>
                <a:gd name="connsiteX450" fmla="*/ 4517519 w 4572002"/>
                <a:gd name="connsiteY450" fmla="*/ 5781830 h 6858002"/>
                <a:gd name="connsiteX451" fmla="*/ 4519234 w 4572002"/>
                <a:gd name="connsiteY451" fmla="*/ 5790592 h 6858002"/>
                <a:gd name="connsiteX452" fmla="*/ 4542855 w 4572002"/>
                <a:gd name="connsiteY452" fmla="*/ 5864318 h 6858002"/>
                <a:gd name="connsiteX453" fmla="*/ 4544759 w 4572002"/>
                <a:gd name="connsiteY453" fmla="*/ 5902610 h 6858002"/>
                <a:gd name="connsiteX454" fmla="*/ 4544951 w 4572002"/>
                <a:gd name="connsiteY454" fmla="*/ 6012723 h 6858002"/>
                <a:gd name="connsiteX455" fmla="*/ 4541332 w 4572002"/>
                <a:gd name="connsiteY455" fmla="*/ 6059397 h 6858002"/>
                <a:gd name="connsiteX456" fmla="*/ 4527426 w 4572002"/>
                <a:gd name="connsiteY456" fmla="*/ 6171605 h 6858002"/>
                <a:gd name="connsiteX457" fmla="*/ 4520568 w 4572002"/>
                <a:gd name="connsiteY457" fmla="*/ 6242093 h 6858002"/>
                <a:gd name="connsiteX458" fmla="*/ 4509706 w 4572002"/>
                <a:gd name="connsiteY458" fmla="*/ 6323058 h 6858002"/>
                <a:gd name="connsiteX459" fmla="*/ 4502848 w 4572002"/>
                <a:gd name="connsiteY459" fmla="*/ 6415833 h 6858002"/>
                <a:gd name="connsiteX460" fmla="*/ 4482084 w 4572002"/>
                <a:gd name="connsiteY460" fmla="*/ 6584812 h 6858002"/>
                <a:gd name="connsiteX461" fmla="*/ 4460557 w 4572002"/>
                <a:gd name="connsiteY461" fmla="*/ 6748458 h 6858002"/>
                <a:gd name="connsiteX462" fmla="*/ 4441507 w 4572002"/>
                <a:gd name="connsiteY462" fmla="*/ 6815516 h 6858002"/>
                <a:gd name="connsiteX463" fmla="*/ 4431806 w 4572002"/>
                <a:gd name="connsiteY463" fmla="*/ 6858001 h 6858002"/>
                <a:gd name="connsiteX464" fmla="*/ 4259554 w 4572002"/>
                <a:gd name="connsiteY464" fmla="*/ 6858001 h 6858002"/>
                <a:gd name="connsiteX465" fmla="*/ 4259554 w 4572002"/>
                <a:gd name="connsiteY465" fmla="*/ 6858002 h 6858002"/>
                <a:gd name="connsiteX466" fmla="*/ 0 w 4572002"/>
                <a:gd name="connsiteY466" fmla="*/ 6858002 h 6858002"/>
                <a:gd name="connsiteX467" fmla="*/ 0 w 4572002"/>
                <a:gd name="connsiteY467" fmla="*/ 2 h 6858002"/>
                <a:gd name="connsiteX468" fmla="*/ 3766492 w 4572002"/>
                <a:gd name="connsiteY468" fmla="*/ 1 h 6858002"/>
                <a:gd name="connsiteX469" fmla="*/ 3769210 w 4572002"/>
                <a:gd name="connsiteY469" fmla="*/ 21486 h 685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4572002" h="6858002">
                  <a:moveTo>
                    <a:pt x="4214994" y="6564620"/>
                  </a:moveTo>
                  <a:lnTo>
                    <a:pt x="4214994" y="6564621"/>
                  </a:lnTo>
                  <a:cubicBezTo>
                    <a:pt x="4225281" y="6575479"/>
                    <a:pt x="4231378" y="6582147"/>
                    <a:pt x="4237474" y="6588626"/>
                  </a:cubicBezTo>
                  <a:lnTo>
                    <a:pt x="4254096" y="6625225"/>
                  </a:lnTo>
                  <a:lnTo>
                    <a:pt x="4247001" y="6662540"/>
                  </a:lnTo>
                  <a:lnTo>
                    <a:pt x="4247000" y="6662541"/>
                  </a:lnTo>
                  <a:lnTo>
                    <a:pt x="4246999" y="6662544"/>
                  </a:lnTo>
                  <a:lnTo>
                    <a:pt x="4235550" y="6683027"/>
                  </a:lnTo>
                  <a:lnTo>
                    <a:pt x="4232403" y="6702976"/>
                  </a:lnTo>
                  <a:lnTo>
                    <a:pt x="4232403" y="6702977"/>
                  </a:lnTo>
                  <a:cubicBezTo>
                    <a:pt x="4232808" y="6716169"/>
                    <a:pt x="4237951" y="6729219"/>
                    <a:pt x="4246238" y="6742553"/>
                  </a:cubicBezTo>
                  <a:lnTo>
                    <a:pt x="4246239" y="6742555"/>
                  </a:lnTo>
                  <a:lnTo>
                    <a:pt x="4265716" y="6812062"/>
                  </a:lnTo>
                  <a:lnTo>
                    <a:pt x="4265717" y="6812064"/>
                  </a:lnTo>
                  <a:lnTo>
                    <a:pt x="4265717" y="6812063"/>
                  </a:lnTo>
                  <a:lnTo>
                    <a:pt x="4265716" y="6812062"/>
                  </a:lnTo>
                  <a:lnTo>
                    <a:pt x="4260942" y="6776800"/>
                  </a:lnTo>
                  <a:lnTo>
                    <a:pt x="4246239" y="6742555"/>
                  </a:lnTo>
                  <a:lnTo>
                    <a:pt x="4246238" y="6742552"/>
                  </a:lnTo>
                  <a:lnTo>
                    <a:pt x="4232403" y="6702976"/>
                  </a:lnTo>
                  <a:lnTo>
                    <a:pt x="4246999" y="6662544"/>
                  </a:lnTo>
                  <a:lnTo>
                    <a:pt x="4247000" y="6662542"/>
                  </a:lnTo>
                  <a:lnTo>
                    <a:pt x="4247001" y="6662540"/>
                  </a:lnTo>
                  <a:lnTo>
                    <a:pt x="4254084" y="6645552"/>
                  </a:lnTo>
                  <a:lnTo>
                    <a:pt x="4254096" y="6625225"/>
                  </a:lnTo>
                  <a:lnTo>
                    <a:pt x="4254096" y="6625224"/>
                  </a:lnTo>
                  <a:cubicBezTo>
                    <a:pt x="4252000" y="6611341"/>
                    <a:pt x="4245951" y="6597578"/>
                    <a:pt x="4237474" y="6588625"/>
                  </a:cubicBezTo>
                  <a:close/>
                  <a:moveTo>
                    <a:pt x="4295315" y="6438981"/>
                  </a:moveTo>
                  <a:lnTo>
                    <a:pt x="4275385" y="6463840"/>
                  </a:lnTo>
                  <a:lnTo>
                    <a:pt x="4275382" y="6463849"/>
                  </a:lnTo>
                  <a:lnTo>
                    <a:pt x="4261587" y="6513012"/>
                  </a:lnTo>
                  <a:lnTo>
                    <a:pt x="4242781" y="6546194"/>
                  </a:lnTo>
                  <a:lnTo>
                    <a:pt x="4242781" y="6546195"/>
                  </a:lnTo>
                  <a:lnTo>
                    <a:pt x="4259120" y="6521804"/>
                  </a:lnTo>
                  <a:lnTo>
                    <a:pt x="4261587" y="6513012"/>
                  </a:lnTo>
                  <a:lnTo>
                    <a:pt x="4264398" y="6508052"/>
                  </a:lnTo>
                  <a:lnTo>
                    <a:pt x="4275382" y="6463849"/>
                  </a:lnTo>
                  <a:lnTo>
                    <a:pt x="4275385" y="6463841"/>
                  </a:lnTo>
                  <a:cubicBezTo>
                    <a:pt x="4278336" y="6451650"/>
                    <a:pt x="4285813" y="6444077"/>
                    <a:pt x="4295315" y="6438981"/>
                  </a:cubicBezTo>
                  <a:close/>
                  <a:moveTo>
                    <a:pt x="4381289" y="6365204"/>
                  </a:moveTo>
                  <a:lnTo>
                    <a:pt x="4380008" y="6387910"/>
                  </a:lnTo>
                  <a:lnTo>
                    <a:pt x="4378243" y="6391549"/>
                  </a:lnTo>
                  <a:lnTo>
                    <a:pt x="4370589" y="6407332"/>
                  </a:lnTo>
                  <a:lnTo>
                    <a:pt x="4370589" y="6407333"/>
                  </a:lnTo>
                  <a:lnTo>
                    <a:pt x="4378243" y="6391549"/>
                  </a:lnTo>
                  <a:lnTo>
                    <a:pt x="4380008" y="6387910"/>
                  </a:lnTo>
                  <a:close/>
                  <a:moveTo>
                    <a:pt x="4142220" y="4221391"/>
                  </a:moveTo>
                  <a:lnTo>
                    <a:pt x="4142220" y="4221392"/>
                  </a:lnTo>
                  <a:cubicBezTo>
                    <a:pt x="4142982" y="4232061"/>
                    <a:pt x="4143172" y="4243873"/>
                    <a:pt x="4147936" y="4253015"/>
                  </a:cubicBezTo>
                  <a:cubicBezTo>
                    <a:pt x="4160129" y="4277402"/>
                    <a:pt x="4175749" y="4300071"/>
                    <a:pt x="4187752" y="4324646"/>
                  </a:cubicBezTo>
                  <a:lnTo>
                    <a:pt x="4196706" y="4363891"/>
                  </a:lnTo>
                  <a:lnTo>
                    <a:pt x="4195944" y="4482004"/>
                  </a:lnTo>
                  <a:cubicBezTo>
                    <a:pt x="4193276" y="4546776"/>
                    <a:pt x="4192704" y="4612500"/>
                    <a:pt x="4135934" y="4659174"/>
                  </a:cubicBezTo>
                  <a:cubicBezTo>
                    <a:pt x="4131362" y="4662986"/>
                    <a:pt x="4128694" y="4671176"/>
                    <a:pt x="4127932" y="4677655"/>
                  </a:cubicBezTo>
                  <a:cubicBezTo>
                    <a:pt x="4124313" y="4707564"/>
                    <a:pt x="4123931" y="4738235"/>
                    <a:pt x="4118025" y="4767764"/>
                  </a:cubicBezTo>
                  <a:cubicBezTo>
                    <a:pt x="4115644" y="4779575"/>
                    <a:pt x="4114835" y="4790387"/>
                    <a:pt x="4116716" y="4800483"/>
                  </a:cubicBezTo>
                  <a:lnTo>
                    <a:pt x="4116716" y="4800484"/>
                  </a:lnTo>
                  <a:cubicBezTo>
                    <a:pt x="4118597" y="4810581"/>
                    <a:pt x="4123170" y="4819964"/>
                    <a:pt x="4131552" y="4828917"/>
                  </a:cubicBezTo>
                  <a:lnTo>
                    <a:pt x="4153733" y="4863343"/>
                  </a:lnTo>
                  <a:lnTo>
                    <a:pt x="4161262" y="4889275"/>
                  </a:lnTo>
                  <a:lnTo>
                    <a:pt x="4159557" y="4912168"/>
                  </a:lnTo>
                  <a:cubicBezTo>
                    <a:pt x="4157842" y="4919978"/>
                    <a:pt x="4157485" y="4927122"/>
                    <a:pt x="4158155" y="4933804"/>
                  </a:cubicBezTo>
                  <a:lnTo>
                    <a:pt x="4158155" y="4933805"/>
                  </a:lnTo>
                  <a:lnTo>
                    <a:pt x="4162914" y="4952673"/>
                  </a:lnTo>
                  <a:lnTo>
                    <a:pt x="4165707" y="4957454"/>
                  </a:lnTo>
                  <a:lnTo>
                    <a:pt x="4166985" y="4961456"/>
                  </a:lnTo>
                  <a:cubicBezTo>
                    <a:pt x="4171496" y="4970097"/>
                    <a:pt x="4177202" y="4978394"/>
                    <a:pt x="4182989" y="4987038"/>
                  </a:cubicBezTo>
                  <a:cubicBezTo>
                    <a:pt x="4194228" y="5003802"/>
                    <a:pt x="4208326" y="5022853"/>
                    <a:pt x="4209468" y="5041522"/>
                  </a:cubicBezTo>
                  <a:cubicBezTo>
                    <a:pt x="4210087" y="5052096"/>
                    <a:pt x="4213005" y="5062300"/>
                    <a:pt x="4216684" y="5072376"/>
                  </a:cubicBezTo>
                  <a:lnTo>
                    <a:pt x="4222587" y="5087441"/>
                  </a:lnTo>
                  <a:lnTo>
                    <a:pt x="4235615" y="5133220"/>
                  </a:lnTo>
                  <a:lnTo>
                    <a:pt x="4235616" y="5133225"/>
                  </a:lnTo>
                  <a:lnTo>
                    <a:pt x="4228901" y="5166113"/>
                  </a:lnTo>
                  <a:lnTo>
                    <a:pt x="4228901" y="5166114"/>
                  </a:lnTo>
                  <a:cubicBezTo>
                    <a:pt x="4228139" y="5167638"/>
                    <a:pt x="4228712" y="5169781"/>
                    <a:pt x="4229593" y="5172091"/>
                  </a:cubicBezTo>
                  <a:lnTo>
                    <a:pt x="4232139" y="5179068"/>
                  </a:lnTo>
                  <a:cubicBezTo>
                    <a:pt x="4235759" y="5196595"/>
                    <a:pt x="4235807" y="5213598"/>
                    <a:pt x="4231973" y="5229434"/>
                  </a:cubicBezTo>
                  <a:lnTo>
                    <a:pt x="4225669" y="5241089"/>
                  </a:lnTo>
                  <a:lnTo>
                    <a:pt x="4208517" y="5272796"/>
                  </a:lnTo>
                  <a:cubicBezTo>
                    <a:pt x="4196871" y="5285441"/>
                    <a:pt x="4189165" y="5298595"/>
                    <a:pt x="4184613" y="5312288"/>
                  </a:cubicBezTo>
                  <a:lnTo>
                    <a:pt x="4183557" y="5321350"/>
                  </a:lnTo>
                  <a:lnTo>
                    <a:pt x="4181083" y="5326163"/>
                  </a:lnTo>
                  <a:lnTo>
                    <a:pt x="4179637" y="5355014"/>
                  </a:lnTo>
                  <a:lnTo>
                    <a:pt x="4179637" y="5355015"/>
                  </a:lnTo>
                  <a:cubicBezTo>
                    <a:pt x="4180286" y="5364883"/>
                    <a:pt x="4181989" y="5375003"/>
                    <a:pt x="4184513" y="5385385"/>
                  </a:cubicBezTo>
                  <a:cubicBezTo>
                    <a:pt x="4187752" y="5398722"/>
                    <a:pt x="4190038" y="5412058"/>
                    <a:pt x="4192704" y="5425583"/>
                  </a:cubicBezTo>
                  <a:cubicBezTo>
                    <a:pt x="4196514" y="5443871"/>
                    <a:pt x="4200516" y="5462352"/>
                    <a:pt x="4204327" y="5480638"/>
                  </a:cubicBezTo>
                  <a:lnTo>
                    <a:pt x="4208850" y="5507668"/>
                  </a:lnTo>
                  <a:lnTo>
                    <a:pt x="4198232" y="5531692"/>
                  </a:lnTo>
                  <a:lnTo>
                    <a:pt x="4198231" y="5531693"/>
                  </a:lnTo>
                  <a:cubicBezTo>
                    <a:pt x="4191181" y="5537600"/>
                    <a:pt x="4187989" y="5542649"/>
                    <a:pt x="4188085" y="5547578"/>
                  </a:cubicBezTo>
                  <a:lnTo>
                    <a:pt x="4188085" y="5547579"/>
                  </a:lnTo>
                  <a:cubicBezTo>
                    <a:pt x="4188180" y="5552508"/>
                    <a:pt x="4191562" y="5557318"/>
                    <a:pt x="4197659" y="5562747"/>
                  </a:cubicBezTo>
                  <a:cubicBezTo>
                    <a:pt x="4240332" y="5600468"/>
                    <a:pt x="4267003" y="5646190"/>
                    <a:pt x="4268907" y="5704484"/>
                  </a:cubicBezTo>
                  <a:cubicBezTo>
                    <a:pt x="4269289" y="5716486"/>
                    <a:pt x="4271954" y="5728679"/>
                    <a:pt x="4274812" y="5740489"/>
                  </a:cubicBezTo>
                  <a:cubicBezTo>
                    <a:pt x="4276527" y="5747729"/>
                    <a:pt x="4278433" y="5756494"/>
                    <a:pt x="4283578" y="5760874"/>
                  </a:cubicBezTo>
                  <a:cubicBezTo>
                    <a:pt x="4322821" y="5794975"/>
                    <a:pt x="4350063" y="5837458"/>
                    <a:pt x="4371973" y="5883752"/>
                  </a:cubicBezTo>
                  <a:lnTo>
                    <a:pt x="4371974" y="5883757"/>
                  </a:lnTo>
                  <a:lnTo>
                    <a:pt x="4389877" y="5935946"/>
                  </a:lnTo>
                  <a:lnTo>
                    <a:pt x="4389878" y="5935950"/>
                  </a:lnTo>
                  <a:lnTo>
                    <a:pt x="4386259" y="5993290"/>
                  </a:lnTo>
                  <a:lnTo>
                    <a:pt x="4386259" y="5993291"/>
                  </a:lnTo>
                  <a:cubicBezTo>
                    <a:pt x="4385116" y="6004531"/>
                    <a:pt x="4385306" y="6017485"/>
                    <a:pt x="4379782" y="6026440"/>
                  </a:cubicBezTo>
                  <a:cubicBezTo>
                    <a:pt x="4362445" y="6054825"/>
                    <a:pt x="4343778" y="6082258"/>
                    <a:pt x="4323583" y="6108738"/>
                  </a:cubicBezTo>
                  <a:cubicBezTo>
                    <a:pt x="4314914" y="6120074"/>
                    <a:pt x="4309961" y="6126884"/>
                    <a:pt x="4309890" y="6133314"/>
                  </a:cubicBezTo>
                  <a:lnTo>
                    <a:pt x="4309890" y="6133315"/>
                  </a:lnTo>
                  <a:lnTo>
                    <a:pt x="4313591" y="6143190"/>
                  </a:lnTo>
                  <a:lnTo>
                    <a:pt x="4325486" y="6155600"/>
                  </a:lnTo>
                  <a:lnTo>
                    <a:pt x="4325488" y="6155603"/>
                  </a:lnTo>
                  <a:cubicBezTo>
                    <a:pt x="4347778" y="6175798"/>
                    <a:pt x="4359398" y="6200945"/>
                    <a:pt x="4364160" y="6228757"/>
                  </a:cubicBezTo>
                  <a:lnTo>
                    <a:pt x="4381497" y="6361540"/>
                  </a:lnTo>
                  <a:lnTo>
                    <a:pt x="4381497" y="6361539"/>
                  </a:lnTo>
                  <a:cubicBezTo>
                    <a:pt x="4377877" y="6317151"/>
                    <a:pt x="4371590" y="6272764"/>
                    <a:pt x="4364160" y="6228756"/>
                  </a:cubicBezTo>
                  <a:cubicBezTo>
                    <a:pt x="4359398" y="6200944"/>
                    <a:pt x="4347778" y="6175797"/>
                    <a:pt x="4325488" y="6155602"/>
                  </a:cubicBezTo>
                  <a:lnTo>
                    <a:pt x="4325486" y="6155600"/>
                  </a:lnTo>
                  <a:lnTo>
                    <a:pt x="4309890" y="6133315"/>
                  </a:lnTo>
                  <a:lnTo>
                    <a:pt x="4323583" y="6108739"/>
                  </a:lnTo>
                  <a:cubicBezTo>
                    <a:pt x="4343778" y="6082259"/>
                    <a:pt x="4362445" y="6054826"/>
                    <a:pt x="4379782" y="6026441"/>
                  </a:cubicBezTo>
                  <a:cubicBezTo>
                    <a:pt x="4385306" y="6017486"/>
                    <a:pt x="4385116" y="6004532"/>
                    <a:pt x="4386259" y="5993292"/>
                  </a:cubicBezTo>
                  <a:lnTo>
                    <a:pt x="4386259" y="5993290"/>
                  </a:lnTo>
                  <a:lnTo>
                    <a:pt x="4389712" y="5964477"/>
                  </a:lnTo>
                  <a:lnTo>
                    <a:pt x="4389878" y="5935950"/>
                  </a:lnTo>
                  <a:lnTo>
                    <a:pt x="4389878" y="5935949"/>
                  </a:lnTo>
                  <a:lnTo>
                    <a:pt x="4389877" y="5935946"/>
                  </a:lnTo>
                  <a:lnTo>
                    <a:pt x="4382997" y="5909351"/>
                  </a:lnTo>
                  <a:lnTo>
                    <a:pt x="4371974" y="5883757"/>
                  </a:lnTo>
                  <a:lnTo>
                    <a:pt x="4371973" y="5883751"/>
                  </a:lnTo>
                  <a:cubicBezTo>
                    <a:pt x="4350063" y="5837457"/>
                    <a:pt x="4322821" y="5794974"/>
                    <a:pt x="4283578" y="5760873"/>
                  </a:cubicBezTo>
                  <a:cubicBezTo>
                    <a:pt x="4278433" y="5756493"/>
                    <a:pt x="4276527" y="5747728"/>
                    <a:pt x="4274812" y="5740488"/>
                  </a:cubicBezTo>
                  <a:cubicBezTo>
                    <a:pt x="4271954" y="5728678"/>
                    <a:pt x="4269289" y="5716485"/>
                    <a:pt x="4268907" y="5704483"/>
                  </a:cubicBezTo>
                  <a:cubicBezTo>
                    <a:pt x="4267003" y="5646189"/>
                    <a:pt x="4240332" y="5600467"/>
                    <a:pt x="4197659" y="5562746"/>
                  </a:cubicBezTo>
                  <a:lnTo>
                    <a:pt x="4188085" y="5547578"/>
                  </a:lnTo>
                  <a:lnTo>
                    <a:pt x="4198231" y="5531694"/>
                  </a:lnTo>
                  <a:lnTo>
                    <a:pt x="4198232" y="5531692"/>
                  </a:lnTo>
                  <a:lnTo>
                    <a:pt x="4206630" y="5520422"/>
                  </a:lnTo>
                  <a:lnTo>
                    <a:pt x="4208850" y="5507668"/>
                  </a:lnTo>
                  <a:lnTo>
                    <a:pt x="4208850" y="5507667"/>
                  </a:lnTo>
                  <a:cubicBezTo>
                    <a:pt x="4208803" y="5498832"/>
                    <a:pt x="4206231" y="5489497"/>
                    <a:pt x="4204327" y="5480637"/>
                  </a:cubicBezTo>
                  <a:cubicBezTo>
                    <a:pt x="4200516" y="5462351"/>
                    <a:pt x="4196514" y="5443870"/>
                    <a:pt x="4192704" y="5425582"/>
                  </a:cubicBezTo>
                  <a:cubicBezTo>
                    <a:pt x="4190038" y="5412057"/>
                    <a:pt x="4187752" y="5398721"/>
                    <a:pt x="4184513" y="5385384"/>
                  </a:cubicBezTo>
                  <a:lnTo>
                    <a:pt x="4179637" y="5355014"/>
                  </a:lnTo>
                  <a:lnTo>
                    <a:pt x="4183557" y="5321350"/>
                  </a:lnTo>
                  <a:lnTo>
                    <a:pt x="4208517" y="5272797"/>
                  </a:lnTo>
                  <a:lnTo>
                    <a:pt x="4225669" y="5241089"/>
                  </a:lnTo>
                  <a:lnTo>
                    <a:pt x="4231973" y="5229433"/>
                  </a:lnTo>
                  <a:lnTo>
                    <a:pt x="4232139" y="5179068"/>
                  </a:lnTo>
                  <a:lnTo>
                    <a:pt x="4232139" y="5179067"/>
                  </a:lnTo>
                  <a:cubicBezTo>
                    <a:pt x="4231663" y="5176876"/>
                    <a:pt x="4230473" y="5174400"/>
                    <a:pt x="4229593" y="5172090"/>
                  </a:cubicBezTo>
                  <a:lnTo>
                    <a:pt x="4228901" y="5166114"/>
                  </a:lnTo>
                  <a:lnTo>
                    <a:pt x="4235616" y="5133225"/>
                  </a:lnTo>
                  <a:lnTo>
                    <a:pt x="4235616" y="5133224"/>
                  </a:lnTo>
                  <a:lnTo>
                    <a:pt x="4235615" y="5133220"/>
                  </a:lnTo>
                  <a:lnTo>
                    <a:pt x="4228473" y="5102461"/>
                  </a:lnTo>
                  <a:lnTo>
                    <a:pt x="4222587" y="5087441"/>
                  </a:lnTo>
                  <a:lnTo>
                    <a:pt x="4222582" y="5087423"/>
                  </a:lnTo>
                  <a:cubicBezTo>
                    <a:pt x="4216496" y="5072411"/>
                    <a:pt x="4210397" y="5057381"/>
                    <a:pt x="4209468" y="5041521"/>
                  </a:cubicBezTo>
                  <a:cubicBezTo>
                    <a:pt x="4208326" y="5022852"/>
                    <a:pt x="4194228" y="5003801"/>
                    <a:pt x="4182989" y="4987037"/>
                  </a:cubicBezTo>
                  <a:lnTo>
                    <a:pt x="4165707" y="4957454"/>
                  </a:lnTo>
                  <a:lnTo>
                    <a:pt x="4158155" y="4933805"/>
                  </a:lnTo>
                  <a:lnTo>
                    <a:pt x="4159557" y="4912169"/>
                  </a:lnTo>
                  <a:cubicBezTo>
                    <a:pt x="4161319" y="4904358"/>
                    <a:pt x="4161831" y="4896714"/>
                    <a:pt x="4161262" y="4889276"/>
                  </a:cubicBezTo>
                  <a:lnTo>
                    <a:pt x="4161262" y="4889275"/>
                  </a:lnTo>
                  <a:lnTo>
                    <a:pt x="4156484" y="4867614"/>
                  </a:lnTo>
                  <a:lnTo>
                    <a:pt x="4153733" y="4863343"/>
                  </a:lnTo>
                  <a:lnTo>
                    <a:pt x="4151983" y="4857317"/>
                  </a:lnTo>
                  <a:cubicBezTo>
                    <a:pt x="4146840" y="4847214"/>
                    <a:pt x="4139839" y="4837703"/>
                    <a:pt x="4131552" y="4828916"/>
                  </a:cubicBezTo>
                  <a:lnTo>
                    <a:pt x="4116716" y="4800483"/>
                  </a:lnTo>
                  <a:lnTo>
                    <a:pt x="4118025" y="4767765"/>
                  </a:lnTo>
                  <a:cubicBezTo>
                    <a:pt x="4123931" y="4738236"/>
                    <a:pt x="4124313" y="4707565"/>
                    <a:pt x="4127932" y="4677656"/>
                  </a:cubicBezTo>
                  <a:cubicBezTo>
                    <a:pt x="4128694" y="4671177"/>
                    <a:pt x="4131362" y="4662987"/>
                    <a:pt x="4135934" y="4659175"/>
                  </a:cubicBezTo>
                  <a:cubicBezTo>
                    <a:pt x="4192704" y="4612501"/>
                    <a:pt x="4193276" y="4546777"/>
                    <a:pt x="4195944" y="4482005"/>
                  </a:cubicBezTo>
                  <a:cubicBezTo>
                    <a:pt x="4197659" y="4442762"/>
                    <a:pt x="4197659" y="4403326"/>
                    <a:pt x="4196706" y="4363891"/>
                  </a:cubicBezTo>
                  <a:lnTo>
                    <a:pt x="4196706" y="4363890"/>
                  </a:lnTo>
                  <a:cubicBezTo>
                    <a:pt x="4196514" y="4350554"/>
                    <a:pt x="4193466" y="4336457"/>
                    <a:pt x="4187752" y="4324645"/>
                  </a:cubicBezTo>
                  <a:cubicBezTo>
                    <a:pt x="4175749" y="4300070"/>
                    <a:pt x="4160129" y="4277401"/>
                    <a:pt x="4147936" y="4253014"/>
                  </a:cubicBezTo>
                  <a:close/>
                  <a:moveTo>
                    <a:pt x="4211111" y="2836172"/>
                  </a:moveTo>
                  <a:lnTo>
                    <a:pt x="4202421" y="2848793"/>
                  </a:lnTo>
                  <a:cubicBezTo>
                    <a:pt x="4197421" y="2865010"/>
                    <a:pt x="4191562" y="2881307"/>
                    <a:pt x="4186816" y="2897785"/>
                  </a:cubicBezTo>
                  <a:lnTo>
                    <a:pt x="4185787" y="2903551"/>
                  </a:lnTo>
                  <a:lnTo>
                    <a:pt x="4182513" y="2914328"/>
                  </a:lnTo>
                  <a:lnTo>
                    <a:pt x="4177882" y="2947858"/>
                  </a:lnTo>
                  <a:lnTo>
                    <a:pt x="4177881" y="2947862"/>
                  </a:lnTo>
                  <a:lnTo>
                    <a:pt x="4177881" y="2947863"/>
                  </a:lnTo>
                  <a:cubicBezTo>
                    <a:pt x="4177512" y="2959157"/>
                    <a:pt x="4178512" y="2970576"/>
                    <a:pt x="4181465" y="2982149"/>
                  </a:cubicBezTo>
                  <a:lnTo>
                    <a:pt x="4193158" y="3077402"/>
                  </a:lnTo>
                  <a:lnTo>
                    <a:pt x="4180703" y="3172654"/>
                  </a:lnTo>
                  <a:cubicBezTo>
                    <a:pt x="4154794" y="3276480"/>
                    <a:pt x="4127362" y="3380305"/>
                    <a:pt x="4133076" y="3489467"/>
                  </a:cubicBezTo>
                  <a:cubicBezTo>
                    <a:pt x="4134028" y="3507563"/>
                    <a:pt x="4122407" y="3529090"/>
                    <a:pt x="4110977" y="3544713"/>
                  </a:cubicBezTo>
                  <a:cubicBezTo>
                    <a:pt x="4100119" y="3559668"/>
                    <a:pt x="4094260" y="3566812"/>
                    <a:pt x="4093355" y="3574408"/>
                  </a:cubicBezTo>
                  <a:lnTo>
                    <a:pt x="4093355" y="3574409"/>
                  </a:lnTo>
                  <a:cubicBezTo>
                    <a:pt x="4092450" y="3582005"/>
                    <a:pt x="4096499" y="3590054"/>
                    <a:pt x="4105453" y="3606818"/>
                  </a:cubicBezTo>
                  <a:cubicBezTo>
                    <a:pt x="4109835" y="3614820"/>
                    <a:pt x="4112501" y="3624726"/>
                    <a:pt x="4118979" y="3630633"/>
                  </a:cubicBezTo>
                  <a:lnTo>
                    <a:pt x="4136708" y="3654416"/>
                  </a:lnTo>
                  <a:lnTo>
                    <a:pt x="4140382" y="3668940"/>
                  </a:lnTo>
                  <a:lnTo>
                    <a:pt x="4143220" y="3680164"/>
                  </a:lnTo>
                  <a:lnTo>
                    <a:pt x="4139172" y="3734837"/>
                  </a:lnTo>
                  <a:lnTo>
                    <a:pt x="4139172" y="3734838"/>
                  </a:lnTo>
                  <a:cubicBezTo>
                    <a:pt x="4138220" y="3741316"/>
                    <a:pt x="4136886" y="3749126"/>
                    <a:pt x="4139554" y="3754653"/>
                  </a:cubicBezTo>
                  <a:lnTo>
                    <a:pt x="4145911" y="3789776"/>
                  </a:lnTo>
                  <a:lnTo>
                    <a:pt x="4130980" y="3822472"/>
                  </a:lnTo>
                  <a:cubicBezTo>
                    <a:pt x="4123932" y="3831902"/>
                    <a:pt x="4118312" y="3842046"/>
                    <a:pt x="4116645" y="3852619"/>
                  </a:cubicBezTo>
                  <a:lnTo>
                    <a:pt x="4116645" y="3852620"/>
                  </a:lnTo>
                  <a:lnTo>
                    <a:pt x="4117425" y="3868764"/>
                  </a:lnTo>
                  <a:lnTo>
                    <a:pt x="4126028" y="3885337"/>
                  </a:lnTo>
                  <a:lnTo>
                    <a:pt x="4126028" y="3885339"/>
                  </a:lnTo>
                  <a:cubicBezTo>
                    <a:pt x="4135744" y="3897722"/>
                    <a:pt x="4143150" y="3910319"/>
                    <a:pt x="4148409" y="3923125"/>
                  </a:cubicBezTo>
                  <a:lnTo>
                    <a:pt x="4157913" y="3962160"/>
                  </a:lnTo>
                  <a:lnTo>
                    <a:pt x="4142221" y="4043838"/>
                  </a:lnTo>
                  <a:lnTo>
                    <a:pt x="4142220" y="4043839"/>
                  </a:lnTo>
                  <a:cubicBezTo>
                    <a:pt x="4133457" y="4063842"/>
                    <a:pt x="4128075" y="4083702"/>
                    <a:pt x="4127099" y="4103825"/>
                  </a:cubicBezTo>
                  <a:lnTo>
                    <a:pt x="4127099" y="4103826"/>
                  </a:lnTo>
                  <a:lnTo>
                    <a:pt x="4129066" y="4134256"/>
                  </a:lnTo>
                  <a:lnTo>
                    <a:pt x="4138410" y="4165382"/>
                  </a:lnTo>
                  <a:lnTo>
                    <a:pt x="4138410" y="4165384"/>
                  </a:lnTo>
                  <a:lnTo>
                    <a:pt x="4142315" y="4192388"/>
                  </a:lnTo>
                  <a:lnTo>
                    <a:pt x="4142315" y="4192387"/>
                  </a:lnTo>
                  <a:cubicBezTo>
                    <a:pt x="4142411" y="4182767"/>
                    <a:pt x="4141839" y="4173480"/>
                    <a:pt x="4138410" y="4165383"/>
                  </a:cubicBezTo>
                  <a:lnTo>
                    <a:pt x="4138410" y="4165382"/>
                  </a:lnTo>
                  <a:lnTo>
                    <a:pt x="4127099" y="4103826"/>
                  </a:lnTo>
                  <a:lnTo>
                    <a:pt x="4142220" y="4043840"/>
                  </a:lnTo>
                  <a:lnTo>
                    <a:pt x="4142221" y="4043838"/>
                  </a:lnTo>
                  <a:lnTo>
                    <a:pt x="4155523" y="4002410"/>
                  </a:lnTo>
                  <a:lnTo>
                    <a:pt x="4157913" y="3962160"/>
                  </a:lnTo>
                  <a:lnTo>
                    <a:pt x="4157913" y="3962159"/>
                  </a:lnTo>
                  <a:cubicBezTo>
                    <a:pt x="4155651" y="3935727"/>
                    <a:pt x="4145460" y="3910104"/>
                    <a:pt x="4126028" y="3885338"/>
                  </a:cubicBezTo>
                  <a:lnTo>
                    <a:pt x="4126028" y="3885337"/>
                  </a:lnTo>
                  <a:lnTo>
                    <a:pt x="4116645" y="3852620"/>
                  </a:lnTo>
                  <a:lnTo>
                    <a:pt x="4130980" y="3822473"/>
                  </a:lnTo>
                  <a:cubicBezTo>
                    <a:pt x="4139172" y="3811614"/>
                    <a:pt x="4144316" y="3800897"/>
                    <a:pt x="4145911" y="3789777"/>
                  </a:cubicBezTo>
                  <a:lnTo>
                    <a:pt x="4145911" y="3789776"/>
                  </a:lnTo>
                  <a:cubicBezTo>
                    <a:pt x="4147507" y="3778655"/>
                    <a:pt x="4145554" y="3767130"/>
                    <a:pt x="4139554" y="3754652"/>
                  </a:cubicBezTo>
                  <a:lnTo>
                    <a:pt x="4139172" y="3734838"/>
                  </a:lnTo>
                  <a:lnTo>
                    <a:pt x="4143220" y="3680164"/>
                  </a:lnTo>
                  <a:lnTo>
                    <a:pt x="4143220" y="3680163"/>
                  </a:lnTo>
                  <a:lnTo>
                    <a:pt x="4140382" y="3668940"/>
                  </a:lnTo>
                  <a:lnTo>
                    <a:pt x="4136708" y="3654416"/>
                  </a:lnTo>
                  <a:lnTo>
                    <a:pt x="4136708" y="3654416"/>
                  </a:lnTo>
                  <a:lnTo>
                    <a:pt x="4136708" y="3654415"/>
                  </a:lnTo>
                  <a:cubicBezTo>
                    <a:pt x="4132898" y="3646123"/>
                    <a:pt x="4127219" y="3638157"/>
                    <a:pt x="4118979" y="3630632"/>
                  </a:cubicBezTo>
                  <a:cubicBezTo>
                    <a:pt x="4112501" y="3624725"/>
                    <a:pt x="4109835" y="3614819"/>
                    <a:pt x="4105453" y="3606817"/>
                  </a:cubicBezTo>
                  <a:cubicBezTo>
                    <a:pt x="4100976" y="3598435"/>
                    <a:pt x="4097725" y="3592232"/>
                    <a:pt x="4095707" y="3587174"/>
                  </a:cubicBezTo>
                  <a:lnTo>
                    <a:pt x="4093355" y="3574408"/>
                  </a:lnTo>
                  <a:lnTo>
                    <a:pt x="4098434" y="3562321"/>
                  </a:lnTo>
                  <a:cubicBezTo>
                    <a:pt x="4101369" y="3557716"/>
                    <a:pt x="4105548" y="3552191"/>
                    <a:pt x="4110977" y="3544714"/>
                  </a:cubicBezTo>
                  <a:cubicBezTo>
                    <a:pt x="4122407" y="3529091"/>
                    <a:pt x="4134028" y="3507564"/>
                    <a:pt x="4133076" y="3489468"/>
                  </a:cubicBezTo>
                  <a:cubicBezTo>
                    <a:pt x="4127362" y="3380306"/>
                    <a:pt x="4154794" y="3276481"/>
                    <a:pt x="4180703" y="3172655"/>
                  </a:cubicBezTo>
                  <a:cubicBezTo>
                    <a:pt x="4188705" y="3140650"/>
                    <a:pt x="4192943" y="3109026"/>
                    <a:pt x="4193158" y="3077402"/>
                  </a:cubicBezTo>
                  <a:lnTo>
                    <a:pt x="4193158" y="3077401"/>
                  </a:lnTo>
                  <a:cubicBezTo>
                    <a:pt x="4193372" y="3045777"/>
                    <a:pt x="4189562" y="3014153"/>
                    <a:pt x="4181465" y="2982148"/>
                  </a:cubicBezTo>
                  <a:lnTo>
                    <a:pt x="4177881" y="2947863"/>
                  </a:lnTo>
                  <a:lnTo>
                    <a:pt x="4177882" y="2947858"/>
                  </a:lnTo>
                  <a:lnTo>
                    <a:pt x="4185787" y="2903551"/>
                  </a:lnTo>
                  <a:lnTo>
                    <a:pt x="4202421" y="2848794"/>
                  </a:lnTo>
                  <a:cubicBezTo>
                    <a:pt x="4203754" y="2844317"/>
                    <a:pt x="4207040" y="2839983"/>
                    <a:pt x="4211111" y="2836173"/>
                  </a:cubicBezTo>
                  <a:close/>
                  <a:moveTo>
                    <a:pt x="3726625" y="1508458"/>
                  </a:moveTo>
                  <a:lnTo>
                    <a:pt x="3698531" y="1596214"/>
                  </a:lnTo>
                  <a:cubicBezTo>
                    <a:pt x="3696054" y="1604979"/>
                    <a:pt x="3697579" y="1615837"/>
                    <a:pt x="3700436" y="1624981"/>
                  </a:cubicBezTo>
                  <a:cubicBezTo>
                    <a:pt x="3710152" y="1656224"/>
                    <a:pt x="3734537" y="1676037"/>
                    <a:pt x="3757017" y="1697754"/>
                  </a:cubicBezTo>
                  <a:cubicBezTo>
                    <a:pt x="3766924" y="1707280"/>
                    <a:pt x="3773972" y="1720424"/>
                    <a:pt x="3779686" y="1733189"/>
                  </a:cubicBezTo>
                  <a:cubicBezTo>
                    <a:pt x="3794357" y="1766336"/>
                    <a:pt x="3807501" y="1800247"/>
                    <a:pt x="3821407" y="1833776"/>
                  </a:cubicBezTo>
                  <a:cubicBezTo>
                    <a:pt x="3822741" y="1837014"/>
                    <a:pt x="3826170" y="1839680"/>
                    <a:pt x="3829028" y="1842159"/>
                  </a:cubicBezTo>
                  <a:cubicBezTo>
                    <a:pt x="3859129" y="1866923"/>
                    <a:pt x="3889418" y="1891498"/>
                    <a:pt x="3919519" y="1916455"/>
                  </a:cubicBezTo>
                  <a:cubicBezTo>
                    <a:pt x="3925233" y="1921217"/>
                    <a:pt x="3929425" y="1928077"/>
                    <a:pt x="3934949" y="1933220"/>
                  </a:cubicBezTo>
                  <a:cubicBezTo>
                    <a:pt x="3942569" y="1940460"/>
                    <a:pt x="3949810" y="1949604"/>
                    <a:pt x="3958954" y="1953414"/>
                  </a:cubicBezTo>
                  <a:cubicBezTo>
                    <a:pt x="3987719" y="1965225"/>
                    <a:pt x="4000103" y="1987895"/>
                    <a:pt x="4005437" y="2016470"/>
                  </a:cubicBezTo>
                  <a:cubicBezTo>
                    <a:pt x="4010390" y="2042571"/>
                    <a:pt x="4014582" y="2068670"/>
                    <a:pt x="4020296" y="2094579"/>
                  </a:cubicBezTo>
                  <a:cubicBezTo>
                    <a:pt x="4027154" y="2126202"/>
                    <a:pt x="4034584" y="2157637"/>
                    <a:pt x="4042967" y="2188880"/>
                  </a:cubicBezTo>
                  <a:cubicBezTo>
                    <a:pt x="4046587" y="2202405"/>
                    <a:pt x="4050777" y="2216693"/>
                    <a:pt x="4058207" y="2228315"/>
                  </a:cubicBezTo>
                  <a:cubicBezTo>
                    <a:pt x="4078782" y="2260891"/>
                    <a:pt x="4092688" y="2295754"/>
                    <a:pt x="4087164" y="2334045"/>
                  </a:cubicBezTo>
                  <a:cubicBezTo>
                    <a:pt x="4082782" y="2364716"/>
                    <a:pt x="4094022" y="2390435"/>
                    <a:pt x="4111549" y="2409486"/>
                  </a:cubicBezTo>
                  <a:cubicBezTo>
                    <a:pt x="4119503" y="2418155"/>
                    <a:pt x="4125016" y="2426977"/>
                    <a:pt x="4128650" y="2435913"/>
                  </a:cubicBezTo>
                  <a:lnTo>
                    <a:pt x="4134481" y="2463018"/>
                  </a:lnTo>
                  <a:lnTo>
                    <a:pt x="4125839" y="2518262"/>
                  </a:lnTo>
                  <a:lnTo>
                    <a:pt x="4125838" y="2518264"/>
                  </a:lnTo>
                  <a:cubicBezTo>
                    <a:pt x="4123171" y="2527790"/>
                    <a:pt x="4122027" y="2536457"/>
                    <a:pt x="4122194" y="2545006"/>
                  </a:cubicBezTo>
                  <a:lnTo>
                    <a:pt x="4122194" y="2545007"/>
                  </a:lnTo>
                  <a:cubicBezTo>
                    <a:pt x="4122360" y="2553556"/>
                    <a:pt x="4123837" y="2561986"/>
                    <a:pt x="4126408" y="2571035"/>
                  </a:cubicBezTo>
                  <a:cubicBezTo>
                    <a:pt x="4138410" y="2612946"/>
                    <a:pt x="4170987" y="2640951"/>
                    <a:pt x="4199563" y="2668002"/>
                  </a:cubicBezTo>
                  <a:cubicBezTo>
                    <a:pt x="4223947" y="2691055"/>
                    <a:pt x="4237663" y="2716964"/>
                    <a:pt x="4247953" y="2745349"/>
                  </a:cubicBezTo>
                  <a:lnTo>
                    <a:pt x="4247954" y="2745352"/>
                  </a:lnTo>
                  <a:lnTo>
                    <a:pt x="4253873" y="2778006"/>
                  </a:lnTo>
                  <a:lnTo>
                    <a:pt x="4253453" y="2785440"/>
                  </a:lnTo>
                  <a:lnTo>
                    <a:pt x="4243374" y="2811780"/>
                  </a:lnTo>
                  <a:lnTo>
                    <a:pt x="4243371" y="2811787"/>
                  </a:lnTo>
                  <a:lnTo>
                    <a:pt x="4243372" y="2811787"/>
                  </a:lnTo>
                  <a:lnTo>
                    <a:pt x="4243374" y="2811780"/>
                  </a:lnTo>
                  <a:lnTo>
                    <a:pt x="4253025" y="2793023"/>
                  </a:lnTo>
                  <a:lnTo>
                    <a:pt x="4253453" y="2785440"/>
                  </a:lnTo>
                  <a:lnTo>
                    <a:pt x="4254654" y="2782305"/>
                  </a:lnTo>
                  <a:lnTo>
                    <a:pt x="4253873" y="2778006"/>
                  </a:lnTo>
                  <a:lnTo>
                    <a:pt x="4254284" y="2770758"/>
                  </a:lnTo>
                  <a:lnTo>
                    <a:pt x="4247954" y="2745352"/>
                  </a:lnTo>
                  <a:lnTo>
                    <a:pt x="4247953" y="2745348"/>
                  </a:lnTo>
                  <a:cubicBezTo>
                    <a:pt x="4237663" y="2716963"/>
                    <a:pt x="4223947" y="2691054"/>
                    <a:pt x="4199563" y="2668001"/>
                  </a:cubicBezTo>
                  <a:cubicBezTo>
                    <a:pt x="4170987" y="2640950"/>
                    <a:pt x="4138410" y="2612945"/>
                    <a:pt x="4126408" y="2571034"/>
                  </a:cubicBezTo>
                  <a:lnTo>
                    <a:pt x="4122194" y="2545007"/>
                  </a:lnTo>
                  <a:lnTo>
                    <a:pt x="4125838" y="2518265"/>
                  </a:lnTo>
                  <a:lnTo>
                    <a:pt x="4125839" y="2518262"/>
                  </a:lnTo>
                  <a:lnTo>
                    <a:pt x="4132419" y="2490551"/>
                  </a:lnTo>
                  <a:lnTo>
                    <a:pt x="4134481" y="2463018"/>
                  </a:lnTo>
                  <a:lnTo>
                    <a:pt x="4134481" y="2463017"/>
                  </a:lnTo>
                  <a:cubicBezTo>
                    <a:pt x="4133600" y="2444777"/>
                    <a:pt x="4127457" y="2426822"/>
                    <a:pt x="4111549" y="2409485"/>
                  </a:cubicBezTo>
                  <a:cubicBezTo>
                    <a:pt x="4094022" y="2390434"/>
                    <a:pt x="4082782" y="2364715"/>
                    <a:pt x="4087164" y="2334044"/>
                  </a:cubicBezTo>
                  <a:cubicBezTo>
                    <a:pt x="4092688" y="2295753"/>
                    <a:pt x="4078782" y="2260890"/>
                    <a:pt x="4058207" y="2228314"/>
                  </a:cubicBezTo>
                  <a:cubicBezTo>
                    <a:pt x="4050777" y="2216692"/>
                    <a:pt x="4046587" y="2202404"/>
                    <a:pt x="4042967" y="2188879"/>
                  </a:cubicBezTo>
                  <a:cubicBezTo>
                    <a:pt x="4034584" y="2157636"/>
                    <a:pt x="4027154" y="2126201"/>
                    <a:pt x="4020296" y="2094578"/>
                  </a:cubicBezTo>
                  <a:cubicBezTo>
                    <a:pt x="4014582" y="2068669"/>
                    <a:pt x="4010390" y="2042570"/>
                    <a:pt x="4005437" y="2016469"/>
                  </a:cubicBezTo>
                  <a:cubicBezTo>
                    <a:pt x="4000103" y="1987894"/>
                    <a:pt x="3987719" y="1965224"/>
                    <a:pt x="3958954" y="1953413"/>
                  </a:cubicBezTo>
                  <a:cubicBezTo>
                    <a:pt x="3949810" y="1949603"/>
                    <a:pt x="3942569" y="1940459"/>
                    <a:pt x="3934949" y="1933219"/>
                  </a:cubicBezTo>
                  <a:cubicBezTo>
                    <a:pt x="3929425" y="1928076"/>
                    <a:pt x="3925233" y="1921216"/>
                    <a:pt x="3919519" y="1916454"/>
                  </a:cubicBezTo>
                  <a:cubicBezTo>
                    <a:pt x="3889418" y="1891497"/>
                    <a:pt x="3859129" y="1866922"/>
                    <a:pt x="3829028" y="1842158"/>
                  </a:cubicBezTo>
                  <a:cubicBezTo>
                    <a:pt x="3826170" y="1839679"/>
                    <a:pt x="3822741" y="1837013"/>
                    <a:pt x="3821407" y="1833775"/>
                  </a:cubicBezTo>
                  <a:cubicBezTo>
                    <a:pt x="3807501" y="1800246"/>
                    <a:pt x="3794358" y="1766335"/>
                    <a:pt x="3779686" y="1733188"/>
                  </a:cubicBezTo>
                  <a:cubicBezTo>
                    <a:pt x="3773972" y="1720423"/>
                    <a:pt x="3766924" y="1707279"/>
                    <a:pt x="3757018" y="1697753"/>
                  </a:cubicBezTo>
                  <a:cubicBezTo>
                    <a:pt x="3734538" y="1676036"/>
                    <a:pt x="3710152" y="1656223"/>
                    <a:pt x="3700436" y="1624980"/>
                  </a:cubicBezTo>
                  <a:cubicBezTo>
                    <a:pt x="3697580" y="1615836"/>
                    <a:pt x="3696055" y="1604978"/>
                    <a:pt x="3698532" y="1596213"/>
                  </a:cubicBezTo>
                  <a:close/>
                  <a:moveTo>
                    <a:pt x="3745230" y="1459073"/>
                  </a:moveTo>
                  <a:lnTo>
                    <a:pt x="3745229" y="1459074"/>
                  </a:lnTo>
                  <a:lnTo>
                    <a:pt x="3736012" y="1481572"/>
                  </a:lnTo>
                  <a:close/>
                  <a:moveTo>
                    <a:pt x="3764423" y="1268758"/>
                  </a:moveTo>
                  <a:cubicBezTo>
                    <a:pt x="3764875" y="1275402"/>
                    <a:pt x="3766447" y="1281689"/>
                    <a:pt x="3769590" y="1286070"/>
                  </a:cubicBezTo>
                  <a:cubicBezTo>
                    <a:pt x="3784163" y="1306930"/>
                    <a:pt x="3790403" y="1328553"/>
                    <a:pt x="3791927" y="1350628"/>
                  </a:cubicBezTo>
                  <a:lnTo>
                    <a:pt x="3786333" y="1413840"/>
                  </a:lnTo>
                  <a:lnTo>
                    <a:pt x="3791928" y="1350627"/>
                  </a:lnTo>
                  <a:cubicBezTo>
                    <a:pt x="3790403" y="1328552"/>
                    <a:pt x="3784164" y="1306930"/>
                    <a:pt x="3769590" y="1286069"/>
                  </a:cubicBezTo>
                  <a:close/>
                  <a:moveTo>
                    <a:pt x="3706152" y="773035"/>
                  </a:moveTo>
                  <a:lnTo>
                    <a:pt x="3706152" y="773036"/>
                  </a:lnTo>
                  <a:cubicBezTo>
                    <a:pt x="3708438" y="800277"/>
                    <a:pt x="3711676" y="827330"/>
                    <a:pt x="3714152" y="854380"/>
                  </a:cubicBezTo>
                  <a:cubicBezTo>
                    <a:pt x="3716438" y="878957"/>
                    <a:pt x="3717200" y="903723"/>
                    <a:pt x="3745205" y="915344"/>
                  </a:cubicBezTo>
                  <a:cubicBezTo>
                    <a:pt x="3749587" y="917060"/>
                    <a:pt x="3752825" y="922774"/>
                    <a:pt x="3755683" y="927156"/>
                  </a:cubicBezTo>
                  <a:cubicBezTo>
                    <a:pt x="3799691" y="994786"/>
                    <a:pt x="3798547" y="1030981"/>
                    <a:pt x="3752063" y="1097088"/>
                  </a:cubicBezTo>
                  <a:cubicBezTo>
                    <a:pt x="3747301" y="1103946"/>
                    <a:pt x="3743871" y="1118614"/>
                    <a:pt x="3747681" y="1123186"/>
                  </a:cubicBezTo>
                  <a:cubicBezTo>
                    <a:pt x="3763493" y="1142618"/>
                    <a:pt x="3770542" y="1162954"/>
                    <a:pt x="3772400" y="1184029"/>
                  </a:cubicBezTo>
                  <a:cubicBezTo>
                    <a:pt x="3770542" y="1162954"/>
                    <a:pt x="3763494" y="1142617"/>
                    <a:pt x="3747682" y="1123185"/>
                  </a:cubicBezTo>
                  <a:cubicBezTo>
                    <a:pt x="3743872" y="1118613"/>
                    <a:pt x="3747302" y="1103945"/>
                    <a:pt x="3752064" y="1097087"/>
                  </a:cubicBezTo>
                  <a:cubicBezTo>
                    <a:pt x="3798548" y="1030980"/>
                    <a:pt x="3799692" y="994785"/>
                    <a:pt x="3755684" y="927155"/>
                  </a:cubicBezTo>
                  <a:cubicBezTo>
                    <a:pt x="3752826" y="922773"/>
                    <a:pt x="3749588" y="917059"/>
                    <a:pt x="3745206" y="915343"/>
                  </a:cubicBezTo>
                  <a:cubicBezTo>
                    <a:pt x="3717200" y="903722"/>
                    <a:pt x="3716438" y="878956"/>
                    <a:pt x="3714152" y="854379"/>
                  </a:cubicBezTo>
                  <a:close/>
                  <a:moveTo>
                    <a:pt x="3761553" y="517851"/>
                  </a:moveTo>
                  <a:lnTo>
                    <a:pt x="3752635" y="556048"/>
                  </a:lnTo>
                  <a:cubicBezTo>
                    <a:pt x="3750539" y="564049"/>
                    <a:pt x="3745015" y="572623"/>
                    <a:pt x="3746157" y="580051"/>
                  </a:cubicBezTo>
                  <a:cubicBezTo>
                    <a:pt x="3749491" y="601579"/>
                    <a:pt x="3747062" y="622201"/>
                    <a:pt x="3742776" y="642538"/>
                  </a:cubicBezTo>
                  <a:lnTo>
                    <a:pt x="3730253" y="694928"/>
                  </a:lnTo>
                  <a:lnTo>
                    <a:pt x="3742777" y="642537"/>
                  </a:lnTo>
                  <a:cubicBezTo>
                    <a:pt x="3747063" y="622201"/>
                    <a:pt x="3749492" y="601578"/>
                    <a:pt x="3746158" y="580050"/>
                  </a:cubicBezTo>
                  <a:cubicBezTo>
                    <a:pt x="3745016" y="572622"/>
                    <a:pt x="3750540" y="564048"/>
                    <a:pt x="3752636" y="556047"/>
                  </a:cubicBezTo>
                  <a:close/>
                  <a:moveTo>
                    <a:pt x="3774848" y="298169"/>
                  </a:moveTo>
                  <a:lnTo>
                    <a:pt x="3760065" y="313534"/>
                  </a:lnTo>
                  <a:cubicBezTo>
                    <a:pt x="3755873" y="316390"/>
                    <a:pt x="3758159" y="330299"/>
                    <a:pt x="3759493" y="338871"/>
                  </a:cubicBezTo>
                  <a:lnTo>
                    <a:pt x="3759500" y="338900"/>
                  </a:lnTo>
                  <a:lnTo>
                    <a:pt x="3769400" y="395640"/>
                  </a:lnTo>
                  <a:lnTo>
                    <a:pt x="3765590" y="367328"/>
                  </a:lnTo>
                  <a:lnTo>
                    <a:pt x="3759500" y="338900"/>
                  </a:lnTo>
                  <a:lnTo>
                    <a:pt x="3759494" y="338870"/>
                  </a:lnTo>
                  <a:cubicBezTo>
                    <a:pt x="3758160" y="330298"/>
                    <a:pt x="3755874" y="316389"/>
                    <a:pt x="3760066" y="313533"/>
                  </a:cubicBezTo>
                  <a:close/>
                  <a:moveTo>
                    <a:pt x="3782393" y="281568"/>
                  </a:moveTo>
                  <a:lnTo>
                    <a:pt x="3777498" y="295415"/>
                  </a:lnTo>
                  <a:lnTo>
                    <a:pt x="3777499" y="295415"/>
                  </a:lnTo>
                  <a:close/>
                  <a:moveTo>
                    <a:pt x="3769073" y="24486"/>
                  </a:moveTo>
                  <a:lnTo>
                    <a:pt x="3766810" y="74129"/>
                  </a:lnTo>
                  <a:cubicBezTo>
                    <a:pt x="3767733" y="91492"/>
                    <a:pt x="3770043" y="108703"/>
                    <a:pt x="3772734" y="125861"/>
                  </a:cubicBezTo>
                  <a:lnTo>
                    <a:pt x="3777129" y="153387"/>
                  </a:lnTo>
                  <a:lnTo>
                    <a:pt x="3785402" y="228944"/>
                  </a:lnTo>
                  <a:lnTo>
                    <a:pt x="3780943" y="177271"/>
                  </a:lnTo>
                  <a:lnTo>
                    <a:pt x="3777129" y="153387"/>
                  </a:lnTo>
                  <a:lnTo>
                    <a:pt x="3776930" y="151569"/>
                  </a:lnTo>
                  <a:cubicBezTo>
                    <a:pt x="3772700" y="125876"/>
                    <a:pt x="3768195" y="100174"/>
                    <a:pt x="3766811" y="74129"/>
                  </a:cubicBezTo>
                  <a:close/>
                  <a:moveTo>
                    <a:pt x="3766492" y="0"/>
                  </a:moveTo>
                  <a:lnTo>
                    <a:pt x="4230600" y="0"/>
                  </a:lnTo>
                  <a:lnTo>
                    <a:pt x="4229473" y="2817"/>
                  </a:lnTo>
                  <a:cubicBezTo>
                    <a:pt x="4221092" y="21486"/>
                    <a:pt x="4218423" y="43012"/>
                    <a:pt x="4215375" y="63587"/>
                  </a:cubicBezTo>
                  <a:cubicBezTo>
                    <a:pt x="4209851" y="101308"/>
                    <a:pt x="4206421" y="139219"/>
                    <a:pt x="4201468" y="176939"/>
                  </a:cubicBezTo>
                  <a:cubicBezTo>
                    <a:pt x="4200325" y="184941"/>
                    <a:pt x="4198231" y="194085"/>
                    <a:pt x="4193466" y="200182"/>
                  </a:cubicBezTo>
                  <a:cubicBezTo>
                    <a:pt x="4161461" y="241901"/>
                    <a:pt x="4152508" y="292579"/>
                    <a:pt x="4155554" y="340774"/>
                  </a:cubicBezTo>
                  <a:cubicBezTo>
                    <a:pt x="4157843" y="378686"/>
                    <a:pt x="4159557" y="415835"/>
                    <a:pt x="4156319" y="453364"/>
                  </a:cubicBezTo>
                  <a:cubicBezTo>
                    <a:pt x="4156127" y="456222"/>
                    <a:pt x="4156509" y="460032"/>
                    <a:pt x="4158033" y="462126"/>
                  </a:cubicBezTo>
                  <a:cubicBezTo>
                    <a:pt x="4168129" y="475081"/>
                    <a:pt x="4168891" y="488607"/>
                    <a:pt x="4170605" y="505182"/>
                  </a:cubicBezTo>
                  <a:cubicBezTo>
                    <a:pt x="4173083" y="528615"/>
                    <a:pt x="4171367" y="550141"/>
                    <a:pt x="4167177" y="571860"/>
                  </a:cubicBezTo>
                  <a:cubicBezTo>
                    <a:pt x="4164129" y="587672"/>
                    <a:pt x="4157843" y="603673"/>
                    <a:pt x="4149840" y="617772"/>
                  </a:cubicBezTo>
                  <a:cubicBezTo>
                    <a:pt x="4138600" y="637392"/>
                    <a:pt x="4134220" y="656255"/>
                    <a:pt x="4149078" y="674923"/>
                  </a:cubicBezTo>
                  <a:cubicBezTo>
                    <a:pt x="4164891" y="695116"/>
                    <a:pt x="4159367" y="717977"/>
                    <a:pt x="4159937" y="740268"/>
                  </a:cubicBezTo>
                  <a:cubicBezTo>
                    <a:pt x="4160129" y="749982"/>
                    <a:pt x="4159747" y="760270"/>
                    <a:pt x="4162223" y="769605"/>
                  </a:cubicBezTo>
                  <a:cubicBezTo>
                    <a:pt x="4169273" y="796655"/>
                    <a:pt x="4179941" y="822756"/>
                    <a:pt x="4184703" y="850189"/>
                  </a:cubicBezTo>
                  <a:cubicBezTo>
                    <a:pt x="4187370" y="865430"/>
                    <a:pt x="4182607" y="882384"/>
                    <a:pt x="4179179" y="898198"/>
                  </a:cubicBezTo>
                  <a:cubicBezTo>
                    <a:pt x="4175559" y="914200"/>
                    <a:pt x="4170035" y="930011"/>
                    <a:pt x="4164319" y="945444"/>
                  </a:cubicBezTo>
                  <a:cubicBezTo>
                    <a:pt x="4160509" y="955920"/>
                    <a:pt x="4156889" y="967350"/>
                    <a:pt x="4150030" y="975733"/>
                  </a:cubicBezTo>
                  <a:cubicBezTo>
                    <a:pt x="4134410" y="994785"/>
                    <a:pt x="4131742" y="1014406"/>
                    <a:pt x="4139934" y="1036887"/>
                  </a:cubicBezTo>
                  <a:cubicBezTo>
                    <a:pt x="4141268" y="1040315"/>
                    <a:pt x="4141268" y="1044315"/>
                    <a:pt x="4141458" y="1048125"/>
                  </a:cubicBezTo>
                  <a:cubicBezTo>
                    <a:pt x="4145458" y="1109091"/>
                    <a:pt x="4147936" y="1170051"/>
                    <a:pt x="4154032" y="1230633"/>
                  </a:cubicBezTo>
                  <a:cubicBezTo>
                    <a:pt x="4156509" y="1255206"/>
                    <a:pt x="4167367" y="1278829"/>
                    <a:pt x="4174225" y="1303024"/>
                  </a:cubicBezTo>
                  <a:cubicBezTo>
                    <a:pt x="4175559" y="1307978"/>
                    <a:pt x="4177655" y="1313504"/>
                    <a:pt x="4176701" y="1318456"/>
                  </a:cubicBezTo>
                  <a:cubicBezTo>
                    <a:pt x="4167177" y="1372368"/>
                    <a:pt x="4181083" y="1422854"/>
                    <a:pt x="4199372" y="1472575"/>
                  </a:cubicBezTo>
                  <a:cubicBezTo>
                    <a:pt x="4201278" y="1477717"/>
                    <a:pt x="4200706" y="1484004"/>
                    <a:pt x="4200325" y="1489720"/>
                  </a:cubicBezTo>
                  <a:cubicBezTo>
                    <a:pt x="4198993" y="1505724"/>
                    <a:pt x="4192324" y="1523059"/>
                    <a:pt x="4196324" y="1537537"/>
                  </a:cubicBezTo>
                  <a:cubicBezTo>
                    <a:pt x="4207374" y="1576019"/>
                    <a:pt x="4220709" y="1614120"/>
                    <a:pt x="4237474" y="1650317"/>
                  </a:cubicBezTo>
                  <a:cubicBezTo>
                    <a:pt x="4254428" y="1687086"/>
                    <a:pt x="4268716" y="1721185"/>
                    <a:pt x="4251572" y="1763287"/>
                  </a:cubicBezTo>
                  <a:cubicBezTo>
                    <a:pt x="4244332" y="1781194"/>
                    <a:pt x="4249476" y="1804816"/>
                    <a:pt x="4251380" y="1825393"/>
                  </a:cubicBezTo>
                  <a:cubicBezTo>
                    <a:pt x="4252904" y="1840441"/>
                    <a:pt x="4261478" y="1854920"/>
                    <a:pt x="4261478" y="1869780"/>
                  </a:cubicBezTo>
                  <a:cubicBezTo>
                    <a:pt x="4261478" y="1909408"/>
                    <a:pt x="4271574" y="1944649"/>
                    <a:pt x="4292149" y="1978940"/>
                  </a:cubicBezTo>
                  <a:cubicBezTo>
                    <a:pt x="4300150" y="1992279"/>
                    <a:pt x="4294815" y="2013043"/>
                    <a:pt x="4296911" y="2030378"/>
                  </a:cubicBezTo>
                  <a:cubicBezTo>
                    <a:pt x="4299388" y="2048668"/>
                    <a:pt x="4301673" y="2067525"/>
                    <a:pt x="4307201" y="2085054"/>
                  </a:cubicBezTo>
                  <a:cubicBezTo>
                    <a:pt x="4321679" y="2130393"/>
                    <a:pt x="4338062" y="2175163"/>
                    <a:pt x="4353302" y="2220312"/>
                  </a:cubicBezTo>
                  <a:cubicBezTo>
                    <a:pt x="4365877" y="2257459"/>
                    <a:pt x="4355970" y="2294039"/>
                    <a:pt x="4350636" y="2330806"/>
                  </a:cubicBezTo>
                  <a:cubicBezTo>
                    <a:pt x="4347205" y="2353859"/>
                    <a:pt x="4339013" y="2375383"/>
                    <a:pt x="4351206" y="2401292"/>
                  </a:cubicBezTo>
                  <a:cubicBezTo>
                    <a:pt x="4362828" y="2426059"/>
                    <a:pt x="4360160" y="2457492"/>
                    <a:pt x="4366446" y="2485307"/>
                  </a:cubicBezTo>
                  <a:cubicBezTo>
                    <a:pt x="4371781" y="2508742"/>
                    <a:pt x="4380354" y="2531409"/>
                    <a:pt x="4388736" y="2554079"/>
                  </a:cubicBezTo>
                  <a:cubicBezTo>
                    <a:pt x="4400168" y="2584942"/>
                    <a:pt x="4412167" y="2615421"/>
                    <a:pt x="4406453" y="2649143"/>
                  </a:cubicBezTo>
                  <a:cubicBezTo>
                    <a:pt x="4399976" y="2687436"/>
                    <a:pt x="4424359" y="2713723"/>
                    <a:pt x="4440554" y="2743826"/>
                  </a:cubicBezTo>
                  <a:cubicBezTo>
                    <a:pt x="4451603" y="2764590"/>
                    <a:pt x="4459795" y="2787259"/>
                    <a:pt x="4466653" y="2809930"/>
                  </a:cubicBezTo>
                  <a:cubicBezTo>
                    <a:pt x="4475607" y="2840219"/>
                    <a:pt x="4480941" y="2871462"/>
                    <a:pt x="4489705" y="2901943"/>
                  </a:cubicBezTo>
                  <a:cubicBezTo>
                    <a:pt x="4502848" y="2948047"/>
                    <a:pt x="4513137" y="2994722"/>
                    <a:pt x="4505897" y="3042728"/>
                  </a:cubicBezTo>
                  <a:cubicBezTo>
                    <a:pt x="4502659" y="3064827"/>
                    <a:pt x="4502848" y="3085403"/>
                    <a:pt x="4507613" y="3107500"/>
                  </a:cubicBezTo>
                  <a:cubicBezTo>
                    <a:pt x="4515422" y="3143695"/>
                    <a:pt x="4516376" y="3180844"/>
                    <a:pt x="4545521" y="3209993"/>
                  </a:cubicBezTo>
                  <a:cubicBezTo>
                    <a:pt x="4555811" y="3220280"/>
                    <a:pt x="4558477" y="3238758"/>
                    <a:pt x="4563811" y="3253809"/>
                  </a:cubicBezTo>
                  <a:cubicBezTo>
                    <a:pt x="4570099" y="3271145"/>
                    <a:pt x="4566858" y="3283908"/>
                    <a:pt x="4548570" y="3293244"/>
                  </a:cubicBezTo>
                  <a:cubicBezTo>
                    <a:pt x="4540379" y="3297434"/>
                    <a:pt x="4532378" y="3309437"/>
                    <a:pt x="4531043" y="3318771"/>
                  </a:cubicBezTo>
                  <a:cubicBezTo>
                    <a:pt x="4527043" y="3346776"/>
                    <a:pt x="4532950" y="3372495"/>
                    <a:pt x="4545904" y="3399546"/>
                  </a:cubicBezTo>
                  <a:cubicBezTo>
                    <a:pt x="4558096" y="3424883"/>
                    <a:pt x="4556762" y="3456508"/>
                    <a:pt x="4561524" y="3485275"/>
                  </a:cubicBezTo>
                  <a:cubicBezTo>
                    <a:pt x="4564954" y="3505657"/>
                    <a:pt x="4572002" y="3526042"/>
                    <a:pt x="4572002" y="3546617"/>
                  </a:cubicBezTo>
                  <a:cubicBezTo>
                    <a:pt x="4572002" y="3572146"/>
                    <a:pt x="4565907" y="3597482"/>
                    <a:pt x="4563620" y="3623201"/>
                  </a:cubicBezTo>
                  <a:cubicBezTo>
                    <a:pt x="4561716" y="3643204"/>
                    <a:pt x="4562478" y="3663589"/>
                    <a:pt x="4560192" y="3683591"/>
                  </a:cubicBezTo>
                  <a:cubicBezTo>
                    <a:pt x="4558477" y="3699976"/>
                    <a:pt x="4554096" y="3716168"/>
                    <a:pt x="4550476" y="3732361"/>
                  </a:cubicBezTo>
                  <a:cubicBezTo>
                    <a:pt x="4549142" y="3738267"/>
                    <a:pt x="4543998" y="3744173"/>
                    <a:pt x="4544759" y="3749506"/>
                  </a:cubicBezTo>
                  <a:cubicBezTo>
                    <a:pt x="4552953" y="3802467"/>
                    <a:pt x="4516376" y="3840569"/>
                    <a:pt x="4500182" y="3885338"/>
                  </a:cubicBezTo>
                  <a:cubicBezTo>
                    <a:pt x="4483035" y="3932394"/>
                    <a:pt x="4456748" y="3977925"/>
                    <a:pt x="4464557" y="4030503"/>
                  </a:cubicBezTo>
                  <a:cubicBezTo>
                    <a:pt x="4469319" y="4062318"/>
                    <a:pt x="4480369" y="4092989"/>
                    <a:pt x="4487039" y="4124614"/>
                  </a:cubicBezTo>
                  <a:cubicBezTo>
                    <a:pt x="4489324" y="4135854"/>
                    <a:pt x="4488943" y="4148427"/>
                    <a:pt x="4486656" y="4159667"/>
                  </a:cubicBezTo>
                  <a:cubicBezTo>
                    <a:pt x="4476177" y="4213961"/>
                    <a:pt x="4474653" y="4267493"/>
                    <a:pt x="4491801" y="4320837"/>
                  </a:cubicBezTo>
                  <a:cubicBezTo>
                    <a:pt x="4494659" y="4329979"/>
                    <a:pt x="4497325" y="4339695"/>
                    <a:pt x="4497325" y="4349222"/>
                  </a:cubicBezTo>
                  <a:cubicBezTo>
                    <a:pt x="4497325" y="4401419"/>
                    <a:pt x="4493324" y="4452665"/>
                    <a:pt x="4474653" y="4502579"/>
                  </a:cubicBezTo>
                  <a:cubicBezTo>
                    <a:pt x="4468368" y="4519343"/>
                    <a:pt x="4472368" y="4539728"/>
                    <a:pt x="4470844" y="4558207"/>
                  </a:cubicBezTo>
                  <a:cubicBezTo>
                    <a:pt x="4469511" y="4575351"/>
                    <a:pt x="4468940" y="4592878"/>
                    <a:pt x="4464557" y="4609452"/>
                  </a:cubicBezTo>
                  <a:cubicBezTo>
                    <a:pt x="4458082" y="4633647"/>
                    <a:pt x="4457320" y="4656126"/>
                    <a:pt x="4463033" y="4681083"/>
                  </a:cubicBezTo>
                  <a:cubicBezTo>
                    <a:pt x="4468368" y="4704895"/>
                    <a:pt x="4465702" y="4730614"/>
                    <a:pt x="4465891" y="4755381"/>
                  </a:cubicBezTo>
                  <a:cubicBezTo>
                    <a:pt x="4466082" y="4783004"/>
                    <a:pt x="4466272" y="4810627"/>
                    <a:pt x="4465319" y="4838250"/>
                  </a:cubicBezTo>
                  <a:cubicBezTo>
                    <a:pt x="4464940" y="4849300"/>
                    <a:pt x="4457320" y="4861873"/>
                    <a:pt x="4460367" y="4871019"/>
                  </a:cubicBezTo>
                  <a:cubicBezTo>
                    <a:pt x="4470653" y="4900546"/>
                    <a:pt x="4458271" y="4930075"/>
                    <a:pt x="4463795" y="4959602"/>
                  </a:cubicBezTo>
                  <a:cubicBezTo>
                    <a:pt x="4466653" y="4974082"/>
                    <a:pt x="4458844" y="4990465"/>
                    <a:pt x="4458082" y="5006086"/>
                  </a:cubicBezTo>
                  <a:cubicBezTo>
                    <a:pt x="4456748" y="5031614"/>
                    <a:pt x="4457320" y="5057141"/>
                    <a:pt x="4456937" y="5082670"/>
                  </a:cubicBezTo>
                  <a:cubicBezTo>
                    <a:pt x="4456748" y="5091052"/>
                    <a:pt x="4455986" y="5099245"/>
                    <a:pt x="4455603" y="5107627"/>
                  </a:cubicBezTo>
                  <a:cubicBezTo>
                    <a:pt x="4455223" y="5115057"/>
                    <a:pt x="4453508" y="5122867"/>
                    <a:pt x="4454840" y="5129916"/>
                  </a:cubicBezTo>
                  <a:cubicBezTo>
                    <a:pt x="4459605" y="5155445"/>
                    <a:pt x="4467415" y="5180591"/>
                    <a:pt x="4470464" y="5206308"/>
                  </a:cubicBezTo>
                  <a:cubicBezTo>
                    <a:pt x="4473130" y="5228597"/>
                    <a:pt x="4469511" y="5251650"/>
                    <a:pt x="4471415" y="5274129"/>
                  </a:cubicBezTo>
                  <a:cubicBezTo>
                    <a:pt x="4474653" y="5313754"/>
                    <a:pt x="4480369" y="5353379"/>
                    <a:pt x="4483990" y="5393005"/>
                  </a:cubicBezTo>
                  <a:cubicBezTo>
                    <a:pt x="4484752" y="5401579"/>
                    <a:pt x="4479988" y="5410531"/>
                    <a:pt x="4479607" y="5419295"/>
                  </a:cubicBezTo>
                  <a:cubicBezTo>
                    <a:pt x="4478656" y="5446728"/>
                    <a:pt x="4478464" y="5474161"/>
                    <a:pt x="4477894" y="5501594"/>
                  </a:cubicBezTo>
                  <a:cubicBezTo>
                    <a:pt x="4477702" y="5517215"/>
                    <a:pt x="4478273" y="5533027"/>
                    <a:pt x="4476560" y="5548460"/>
                  </a:cubicBezTo>
                  <a:cubicBezTo>
                    <a:pt x="4474273" y="5568842"/>
                    <a:pt x="4470844" y="5587321"/>
                    <a:pt x="4485703" y="5606372"/>
                  </a:cubicBezTo>
                  <a:cubicBezTo>
                    <a:pt x="4508755" y="5635711"/>
                    <a:pt x="4499801" y="5673050"/>
                    <a:pt x="4505134" y="5706959"/>
                  </a:cubicBezTo>
                  <a:cubicBezTo>
                    <a:pt x="4506468" y="5715723"/>
                    <a:pt x="4506659" y="5724678"/>
                    <a:pt x="4508183" y="5733440"/>
                  </a:cubicBezTo>
                  <a:cubicBezTo>
                    <a:pt x="4511041" y="5749634"/>
                    <a:pt x="4514279" y="5765635"/>
                    <a:pt x="4517519" y="5781830"/>
                  </a:cubicBezTo>
                  <a:cubicBezTo>
                    <a:pt x="4518089" y="5784686"/>
                    <a:pt x="4518281" y="5787924"/>
                    <a:pt x="4519234" y="5790592"/>
                  </a:cubicBezTo>
                  <a:cubicBezTo>
                    <a:pt x="4527233" y="5815169"/>
                    <a:pt x="4536378" y="5839361"/>
                    <a:pt x="4542855" y="5864318"/>
                  </a:cubicBezTo>
                  <a:cubicBezTo>
                    <a:pt x="4546095" y="5876511"/>
                    <a:pt x="4546476" y="5890037"/>
                    <a:pt x="4544759" y="5902610"/>
                  </a:cubicBezTo>
                  <a:cubicBezTo>
                    <a:pt x="4539808" y="5939377"/>
                    <a:pt x="4537712" y="5975764"/>
                    <a:pt x="4544951" y="6012723"/>
                  </a:cubicBezTo>
                  <a:cubicBezTo>
                    <a:pt x="4547808" y="6027392"/>
                    <a:pt x="4543045" y="6043776"/>
                    <a:pt x="4541332" y="6059397"/>
                  </a:cubicBezTo>
                  <a:cubicBezTo>
                    <a:pt x="4536759" y="6096736"/>
                    <a:pt x="4531805" y="6134075"/>
                    <a:pt x="4527426" y="6171605"/>
                  </a:cubicBezTo>
                  <a:cubicBezTo>
                    <a:pt x="4524758" y="6195037"/>
                    <a:pt x="4523234" y="6218660"/>
                    <a:pt x="4520568" y="6242093"/>
                  </a:cubicBezTo>
                  <a:cubicBezTo>
                    <a:pt x="4517327" y="6269144"/>
                    <a:pt x="4512375" y="6296005"/>
                    <a:pt x="4509706" y="6323058"/>
                  </a:cubicBezTo>
                  <a:cubicBezTo>
                    <a:pt x="4506659" y="6353919"/>
                    <a:pt x="4506089" y="6384972"/>
                    <a:pt x="4502848" y="6415833"/>
                  </a:cubicBezTo>
                  <a:cubicBezTo>
                    <a:pt x="4496563" y="6472225"/>
                    <a:pt x="4489132" y="6528424"/>
                    <a:pt x="4482084" y="6584812"/>
                  </a:cubicBezTo>
                  <a:cubicBezTo>
                    <a:pt x="4475226" y="6639488"/>
                    <a:pt x="4469129" y="6694164"/>
                    <a:pt x="4460557" y="6748458"/>
                  </a:cubicBezTo>
                  <a:cubicBezTo>
                    <a:pt x="4456937" y="6771319"/>
                    <a:pt x="4447030" y="6793035"/>
                    <a:pt x="4441507" y="6815516"/>
                  </a:cubicBezTo>
                  <a:lnTo>
                    <a:pt x="4431806" y="6858001"/>
                  </a:lnTo>
                  <a:lnTo>
                    <a:pt x="4259554" y="6858001"/>
                  </a:lnTo>
                  <a:lnTo>
                    <a:pt x="4259554" y="6858002"/>
                  </a:lnTo>
                  <a:lnTo>
                    <a:pt x="0" y="6858002"/>
                  </a:lnTo>
                  <a:lnTo>
                    <a:pt x="0" y="2"/>
                  </a:lnTo>
                  <a:lnTo>
                    <a:pt x="3766492" y="1"/>
                  </a:lnTo>
                  <a:lnTo>
                    <a:pt x="3769210" y="21486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BCD9601-1F44-4E40-998C-1B256DAE9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1A1CA4E9-12FA-47EB-8471-25E8D55152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E13A9BF0-334C-4457-A635-9CA4877EAAF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FF05821A-8598-44E4-A18C-538D5331E45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8A4ECC81-E17F-4F87-9A0B-398363A864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3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1FBBD7D8-A895-40D0-A53D-DEDF495B2F1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BA602493-BC70-48CF-BDBA-88A86622742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4" name="Metin kutusu 3">
            <a:extLst>
              <a:ext uri="{FF2B5EF4-FFF2-40B4-BE49-F238E27FC236}">
                <a16:creationId xmlns:a16="http://schemas.microsoft.com/office/drawing/2014/main" id="{D5307B81-2CA1-6C8A-B2B8-2C2A7AB34864}"/>
              </a:ext>
            </a:extLst>
          </p:cNvPr>
          <p:cNvSpPr txBox="1"/>
          <p:nvPr/>
        </p:nvSpPr>
        <p:spPr>
          <a:xfrm>
            <a:off x="273601" y="1943100"/>
            <a:ext cx="50292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3200" dirty="0">
                <a:solidFill>
                  <a:schemeClr val="bg1"/>
                </a:solidFill>
              </a:rPr>
              <a:t>Zemin katı tahıl ambarı olarak kullanan </a:t>
            </a:r>
            <a:r>
              <a:rPr lang="tr-TR" sz="3200" dirty="0" err="1">
                <a:solidFill>
                  <a:schemeClr val="bg1"/>
                </a:solidFill>
              </a:rPr>
              <a:t>sümerler</a:t>
            </a:r>
            <a:r>
              <a:rPr lang="tr-TR" sz="3200" dirty="0">
                <a:solidFill>
                  <a:schemeClr val="bg1"/>
                </a:solidFill>
              </a:rPr>
              <a:t> tahılları rahat taşımak amacıyla taşları yontmuşlardır.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tr-TR" sz="32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3200" dirty="0">
                <a:solidFill>
                  <a:schemeClr val="bg1"/>
                </a:solidFill>
              </a:rPr>
              <a:t>Yontma sonucunda </a:t>
            </a:r>
            <a:r>
              <a:rPr lang="tr-TR" sz="3200" b="1" dirty="0">
                <a:solidFill>
                  <a:srgbClr val="FF0000"/>
                </a:solidFill>
              </a:rPr>
              <a:t>TEKERLEK</a:t>
            </a:r>
            <a:r>
              <a:rPr lang="tr-TR" sz="3200" dirty="0">
                <a:solidFill>
                  <a:schemeClr val="bg1"/>
                </a:solidFill>
              </a:rPr>
              <a:t> icat olmuştur.</a:t>
            </a:r>
          </a:p>
          <a:p>
            <a:endParaRPr lang="tr-TR" sz="32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3200" dirty="0">
                <a:solidFill>
                  <a:schemeClr val="bg1"/>
                </a:solidFill>
              </a:rPr>
              <a:t>Zamanlar bu tekerlek </a:t>
            </a:r>
            <a:r>
              <a:rPr lang="tr-TR" sz="3200" b="1" dirty="0">
                <a:solidFill>
                  <a:srgbClr val="FF0000"/>
                </a:solidFill>
              </a:rPr>
              <a:t>el arabaları, at arabaları</a:t>
            </a:r>
            <a:r>
              <a:rPr lang="tr-TR" sz="3200" dirty="0">
                <a:solidFill>
                  <a:schemeClr val="bg1"/>
                </a:solidFill>
              </a:rPr>
              <a:t> yapımında kullanılmıştır.</a:t>
            </a:r>
          </a:p>
        </p:txBody>
      </p:sp>
    </p:spTree>
    <p:extLst>
      <p:ext uri="{BB962C8B-B14F-4D97-AF65-F5344CB8AC3E}">
        <p14:creationId xmlns:p14="http://schemas.microsoft.com/office/powerpoint/2010/main" val="1836634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172A0AC-3DCE-4672-BCAF-28FEF91F6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E6F1C77-EDC9-4C5F-8C1C-62DD46BDA3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B1A9F848-CFDB-7CCE-B727-71259904DF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15" r="1" b="9116"/>
          <a:stretch>
            <a:fillRect/>
          </a:stretch>
        </p:blipFill>
        <p:spPr>
          <a:xfrm flipH="1">
            <a:off x="20" y="10"/>
            <a:ext cx="12675455" cy="1028699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007FED23-1052-A942-25CB-250EAA41A2D2}"/>
              </a:ext>
            </a:extLst>
          </p:cNvPr>
          <p:cNvSpPr txBox="1"/>
          <p:nvPr/>
        </p:nvSpPr>
        <p:spPr>
          <a:xfrm>
            <a:off x="1257300" y="3329677"/>
            <a:ext cx="6929431" cy="59357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685800"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dirty="0" err="1">
                <a:solidFill>
                  <a:srgbClr val="FFFFFF"/>
                </a:solidFill>
              </a:rPr>
              <a:t>Sümerler</a:t>
            </a:r>
            <a:r>
              <a:rPr lang="en-US" sz="3000" dirty="0">
                <a:solidFill>
                  <a:srgbClr val="FFFFFF"/>
                </a:solidFill>
              </a:rPr>
              <a:t> </a:t>
            </a:r>
            <a:r>
              <a:rPr lang="en-US" sz="3000" dirty="0" err="1">
                <a:solidFill>
                  <a:srgbClr val="FFFFFF"/>
                </a:solidFill>
              </a:rPr>
              <a:t>tarihte</a:t>
            </a:r>
            <a:r>
              <a:rPr lang="en-US" sz="3000" dirty="0">
                <a:solidFill>
                  <a:srgbClr val="FFFFFF"/>
                </a:solidFill>
              </a:rPr>
              <a:t> </a:t>
            </a:r>
            <a:r>
              <a:rPr lang="tr-TR" sz="3000" b="1" dirty="0">
                <a:solidFill>
                  <a:srgbClr val="FF0000"/>
                </a:solidFill>
              </a:rPr>
              <a:t>çivi </a:t>
            </a:r>
            <a:r>
              <a:rPr lang="en-US" sz="3000" b="1" dirty="0" err="1">
                <a:solidFill>
                  <a:srgbClr val="FF0000"/>
                </a:solidFill>
              </a:rPr>
              <a:t>yazı</a:t>
            </a:r>
            <a:r>
              <a:rPr lang="tr-TR" sz="3000" b="1" dirty="0" err="1">
                <a:solidFill>
                  <a:srgbClr val="FF0000"/>
                </a:solidFill>
              </a:rPr>
              <a:t>sını</a:t>
            </a:r>
            <a:r>
              <a:rPr lang="en-US" sz="3000" b="1" dirty="0">
                <a:solidFill>
                  <a:srgbClr val="FF0000"/>
                </a:solidFill>
              </a:rPr>
              <a:t> </a:t>
            </a:r>
            <a:r>
              <a:rPr lang="en-US" sz="3000" b="1" dirty="0" err="1">
                <a:solidFill>
                  <a:srgbClr val="FF0000"/>
                </a:solidFill>
              </a:rPr>
              <a:t>bulan</a:t>
            </a:r>
            <a:r>
              <a:rPr lang="en-US" sz="3000" dirty="0">
                <a:solidFill>
                  <a:srgbClr val="FFFFFF"/>
                </a:solidFill>
              </a:rPr>
              <a:t> ilk </a:t>
            </a:r>
            <a:r>
              <a:rPr lang="en-US" sz="3000" dirty="0" err="1">
                <a:solidFill>
                  <a:srgbClr val="FFFFFF"/>
                </a:solidFill>
              </a:rPr>
              <a:t>devlettir</a:t>
            </a:r>
            <a:r>
              <a:rPr lang="en-US" sz="3000" dirty="0">
                <a:solidFill>
                  <a:srgbClr val="FFFFFF"/>
                </a:solidFill>
              </a:rPr>
              <a:t>.</a:t>
            </a:r>
          </a:p>
          <a:p>
            <a:pPr marL="685800"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000" dirty="0">
              <a:solidFill>
                <a:srgbClr val="FFFFFF"/>
              </a:solidFill>
            </a:endParaRPr>
          </a:p>
          <a:p>
            <a:pPr marL="685800"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dirty="0" err="1">
                <a:solidFill>
                  <a:srgbClr val="FFFFFF"/>
                </a:solidFill>
              </a:rPr>
              <a:t>Yazı</a:t>
            </a:r>
            <a:r>
              <a:rPr lang="en-US" sz="3000" dirty="0">
                <a:solidFill>
                  <a:srgbClr val="FFFFFF"/>
                </a:solidFill>
              </a:rPr>
              <a:t> ilk </a:t>
            </a:r>
            <a:r>
              <a:rPr lang="en-US" sz="3000" dirty="0" err="1">
                <a:solidFill>
                  <a:srgbClr val="FFFFFF"/>
                </a:solidFill>
              </a:rPr>
              <a:t>olarak</a:t>
            </a:r>
            <a:r>
              <a:rPr lang="en-US" sz="3000" dirty="0">
                <a:solidFill>
                  <a:srgbClr val="FFFFFF"/>
                </a:solidFill>
              </a:rPr>
              <a:t> </a:t>
            </a:r>
            <a:r>
              <a:rPr lang="en-US" sz="3000" dirty="0" err="1">
                <a:solidFill>
                  <a:srgbClr val="FFFFFF"/>
                </a:solidFill>
              </a:rPr>
              <a:t>depolara</a:t>
            </a:r>
            <a:r>
              <a:rPr lang="en-US" sz="3000" dirty="0">
                <a:solidFill>
                  <a:srgbClr val="FFFFFF"/>
                </a:solidFill>
              </a:rPr>
              <a:t> </a:t>
            </a:r>
            <a:r>
              <a:rPr lang="en-US" sz="3000" dirty="0" err="1">
                <a:solidFill>
                  <a:srgbClr val="FFFFFF"/>
                </a:solidFill>
              </a:rPr>
              <a:t>konulan</a:t>
            </a:r>
            <a:r>
              <a:rPr lang="en-US" sz="3000" dirty="0">
                <a:solidFill>
                  <a:srgbClr val="FFFFFF"/>
                </a:solidFill>
              </a:rPr>
              <a:t> </a:t>
            </a:r>
            <a:r>
              <a:rPr lang="en-US" sz="3000" dirty="0" err="1">
                <a:solidFill>
                  <a:srgbClr val="FFFFFF"/>
                </a:solidFill>
              </a:rPr>
              <a:t>tahılların</a:t>
            </a:r>
            <a:r>
              <a:rPr lang="en-US" sz="3000" dirty="0">
                <a:solidFill>
                  <a:srgbClr val="FFFFFF"/>
                </a:solidFill>
              </a:rPr>
              <a:t> </a:t>
            </a:r>
            <a:r>
              <a:rPr lang="en-US" sz="3000" dirty="0" err="1">
                <a:solidFill>
                  <a:srgbClr val="FFFFFF"/>
                </a:solidFill>
              </a:rPr>
              <a:t>kaydı</a:t>
            </a:r>
            <a:r>
              <a:rPr lang="en-US" sz="3000" dirty="0">
                <a:solidFill>
                  <a:srgbClr val="FFFFFF"/>
                </a:solidFill>
              </a:rPr>
              <a:t> </a:t>
            </a:r>
            <a:r>
              <a:rPr lang="en-US" sz="3000" dirty="0" err="1">
                <a:solidFill>
                  <a:srgbClr val="FFFFFF"/>
                </a:solidFill>
              </a:rPr>
              <a:t>için</a:t>
            </a:r>
            <a:r>
              <a:rPr lang="en-US" sz="3000" dirty="0">
                <a:solidFill>
                  <a:srgbClr val="FFFFFF"/>
                </a:solidFill>
              </a:rPr>
              <a:t> </a:t>
            </a:r>
            <a:r>
              <a:rPr lang="en-US" sz="3000" b="1" dirty="0">
                <a:solidFill>
                  <a:srgbClr val="FF0000"/>
                </a:solidFill>
              </a:rPr>
              <a:t>kil </a:t>
            </a:r>
            <a:r>
              <a:rPr lang="en-US" sz="3000" b="1" dirty="0" err="1">
                <a:solidFill>
                  <a:srgbClr val="FF0000"/>
                </a:solidFill>
              </a:rPr>
              <a:t>tabletlere</a:t>
            </a:r>
            <a:r>
              <a:rPr lang="en-US" sz="3000" b="1" dirty="0">
                <a:solidFill>
                  <a:srgbClr val="FF0000"/>
                </a:solidFill>
              </a:rPr>
              <a:t> </a:t>
            </a:r>
            <a:r>
              <a:rPr lang="en-US" sz="3000" dirty="0" err="1">
                <a:solidFill>
                  <a:srgbClr val="FFFFFF"/>
                </a:solidFill>
              </a:rPr>
              <a:t>çivi</a:t>
            </a:r>
            <a:r>
              <a:rPr lang="en-US" sz="3000" dirty="0">
                <a:solidFill>
                  <a:srgbClr val="FFFFFF"/>
                </a:solidFill>
              </a:rPr>
              <a:t> </a:t>
            </a:r>
            <a:r>
              <a:rPr lang="en-US" sz="3000" dirty="0" err="1">
                <a:solidFill>
                  <a:srgbClr val="FFFFFF"/>
                </a:solidFill>
              </a:rPr>
              <a:t>ile</a:t>
            </a:r>
            <a:r>
              <a:rPr lang="en-US" sz="3000" dirty="0">
                <a:solidFill>
                  <a:srgbClr val="FFFFFF"/>
                </a:solidFill>
              </a:rPr>
              <a:t> </a:t>
            </a:r>
            <a:r>
              <a:rPr lang="en-US" sz="3000" dirty="0" err="1">
                <a:solidFill>
                  <a:srgbClr val="FFFFFF"/>
                </a:solidFill>
              </a:rPr>
              <a:t>sembollerin</a:t>
            </a:r>
            <a:r>
              <a:rPr lang="en-US" sz="3000" dirty="0">
                <a:solidFill>
                  <a:srgbClr val="FFFFFF"/>
                </a:solidFill>
              </a:rPr>
              <a:t> </a:t>
            </a:r>
            <a:r>
              <a:rPr lang="en-US" sz="3000" dirty="0" err="1">
                <a:solidFill>
                  <a:srgbClr val="FFFFFF"/>
                </a:solidFill>
              </a:rPr>
              <a:t>çizilmesiyle</a:t>
            </a:r>
            <a:r>
              <a:rPr lang="en-US" sz="3000" dirty="0">
                <a:solidFill>
                  <a:srgbClr val="FFFFFF"/>
                </a:solidFill>
              </a:rPr>
              <a:t> </a:t>
            </a:r>
            <a:r>
              <a:rPr lang="en-US" sz="3000" dirty="0" err="1">
                <a:solidFill>
                  <a:srgbClr val="FFFFFF"/>
                </a:solidFill>
              </a:rPr>
              <a:t>ortaya</a:t>
            </a:r>
            <a:r>
              <a:rPr lang="en-US" sz="3000" dirty="0">
                <a:solidFill>
                  <a:srgbClr val="FFFFFF"/>
                </a:solidFill>
              </a:rPr>
              <a:t> </a:t>
            </a:r>
            <a:r>
              <a:rPr lang="en-US" sz="3000" dirty="0" err="1">
                <a:solidFill>
                  <a:srgbClr val="FFFFFF"/>
                </a:solidFill>
              </a:rPr>
              <a:t>çıkmıştır</a:t>
            </a:r>
            <a:r>
              <a:rPr lang="en-US" sz="3000" dirty="0">
                <a:solidFill>
                  <a:srgbClr val="FFFFFF"/>
                </a:solidFill>
              </a:rPr>
              <a:t>.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46EDF52B-4E48-3353-E0E2-DFAB666E07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84"/>
          <a:stretch>
            <a:fillRect/>
          </a:stretch>
        </p:blipFill>
        <p:spPr>
          <a:xfrm>
            <a:off x="8077200" y="2258736"/>
            <a:ext cx="9931786" cy="5769527"/>
          </a:xfrm>
          <a:prstGeom prst="rect">
            <a:avLst/>
          </a:prstGeom>
        </p:spPr>
      </p:pic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6A0FA090-3ADB-B6E3-F708-79D721971BBA}"/>
              </a:ext>
            </a:extLst>
          </p:cNvPr>
          <p:cNvSpPr/>
          <p:nvPr/>
        </p:nvSpPr>
        <p:spPr>
          <a:xfrm>
            <a:off x="990600" y="8222904"/>
            <a:ext cx="16764000" cy="1752600"/>
          </a:xfrm>
          <a:prstGeom prst="roundRect">
            <a:avLst/>
          </a:prstGeom>
          <a:solidFill>
            <a:srgbClr val="CC333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dirty="0"/>
              <a:t>SİZCE YAZININ BULUNMASI İLE İNSAN HAYATINDA NE GİBİ DEĞİŞİKLİKLER MEYDANA GELMİŞTİR?</a:t>
            </a:r>
          </a:p>
        </p:txBody>
      </p:sp>
    </p:spTree>
    <p:extLst>
      <p:ext uri="{BB962C8B-B14F-4D97-AF65-F5344CB8AC3E}">
        <p14:creationId xmlns:p14="http://schemas.microsoft.com/office/powerpoint/2010/main" val="57175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Kurşun Rengi</Template>
  <TotalTime>100</TotalTime>
  <Words>504</Words>
  <Application>Microsoft Office PowerPoint</Application>
  <PresentationFormat>Özel</PresentationFormat>
  <Paragraphs>77</Paragraphs>
  <Slides>25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25</vt:i4>
      </vt:variant>
    </vt:vector>
  </HeadingPairs>
  <TitlesOfParts>
    <vt:vector size="30" baseType="lpstr">
      <vt:lpstr>Glacial Indifference Bold</vt:lpstr>
      <vt:lpstr>Arimo Bold</vt:lpstr>
      <vt:lpstr>Calibri</vt:lpstr>
      <vt:lpstr>Arial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Historical Landmarks Presentation</dc:title>
  <cp:lastModifiedBy>FURKAN KAYHAN</cp:lastModifiedBy>
  <cp:revision>3</cp:revision>
  <dcterms:created xsi:type="dcterms:W3CDTF">2006-08-16T00:00:00Z</dcterms:created>
  <dcterms:modified xsi:type="dcterms:W3CDTF">2025-12-15T04:18:09Z</dcterms:modified>
  <dc:identifier>DAG7gQ2iCko</dc:identifier>
</cp:coreProperties>
</file>